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wmf" ContentType="image/x-wmf"/>
  <Default Extension="png" ContentType="image/png"/>
  <Default Extension="jpeg" ContentType="image/jpeg"/>
  <Default Extension="rels" ContentType="application/vnd.openxmlformats-package.relationships+xml"/>
  <Default Extension="bin" ContentType="application/vnd.openxmlformats-officedocument.oleObject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slides/slide5.xml" ContentType="application/vnd.openxmlformats-officedocument.presentationml.slide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ppt/presProps.xml" ContentType="application/vnd.openxmlformats-officedocument.presentationml.presProp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presProps" Target="presProps.xml" /><Relationship Id="rId9" Type="http://schemas.openxmlformats.org/officeDocument/2006/relationships/tableStyles" Target="tableStyles.xml" /><Relationship Id="rId10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Click to edit Master text styles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ChangeAspect="1"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Click icon to add picture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Click to edit Master text styles</a:t>
            </a:r>
            <a:endParaRPr/>
          </a:p>
          <a:p>
            <a:pPr lvl="1">
              <a:defRPr/>
            </a:pPr>
            <a:r>
              <a:rPr lang="ru-RU"/>
              <a:t>Second level</a:t>
            </a:r>
            <a:endParaRPr/>
          </a:p>
          <a:p>
            <a:pPr lvl="2">
              <a:defRPr/>
            </a:pPr>
            <a:r>
              <a:rPr lang="ru-RU"/>
              <a:t>Third level</a:t>
            </a:r>
            <a:endParaRPr/>
          </a:p>
          <a:p>
            <a:pPr lvl="3">
              <a:defRPr/>
            </a:pPr>
            <a:r>
              <a:rPr lang="ru-RU"/>
              <a:t>Fourth level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Relationship Id="rId4" Type="http://schemas.openxmlformats.org/officeDocument/2006/relationships/image" Target="../media/image13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63786929" name="Рисунок 156378692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556978" y="-36990"/>
            <a:ext cx="2460755" cy="3336494"/>
          </a:xfrm>
          <a:prstGeom prst="rect">
            <a:avLst/>
          </a:prstGeom>
        </p:spPr>
      </p:pic>
      <p:pic>
        <p:nvPicPr>
          <p:cNvPr id="665451577" name="Рисунок 665451576"/>
          <p:cNvPicPr>
            <a:picLocks noChangeAspect="1"/>
          </p:cNvPicPr>
          <p:nvPr/>
        </p:nvPicPr>
        <p:blipFill>
          <a:blip r:embed="rId3"/>
          <a:srcRect l="0" t="8456" r="0" b="7902"/>
          <a:stretch/>
        </p:blipFill>
        <p:spPr bwMode="auto">
          <a:xfrm>
            <a:off x="10017736" y="3580689"/>
            <a:ext cx="2206539" cy="3281009"/>
          </a:xfrm>
          <a:prstGeom prst="rect">
            <a:avLst/>
          </a:prstGeom>
        </p:spPr>
      </p:pic>
      <p:pic>
        <p:nvPicPr>
          <p:cNvPr id="1239954349" name="Рисунок 123995434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556979" y="3299504"/>
            <a:ext cx="2460756" cy="2424742"/>
          </a:xfrm>
          <a:prstGeom prst="rect">
            <a:avLst/>
          </a:prstGeom>
        </p:spPr>
      </p:pic>
      <p:pic>
        <p:nvPicPr>
          <p:cNvPr id="400097955" name="Рисунок 400097954"/>
          <p:cNvPicPr>
            <a:picLocks noChangeAspect="1"/>
          </p:cNvPicPr>
          <p:nvPr/>
        </p:nvPicPr>
        <p:blipFill>
          <a:blip r:embed="rId5"/>
          <a:srcRect l="5872" t="8373" r="5974" b="19108"/>
          <a:stretch/>
        </p:blipFill>
        <p:spPr bwMode="auto">
          <a:xfrm>
            <a:off x="7733622" y="5724247"/>
            <a:ext cx="2071456" cy="1137451"/>
          </a:xfrm>
          <a:prstGeom prst="rect">
            <a:avLst/>
          </a:prstGeom>
        </p:spPr>
      </p:pic>
      <p:sp>
        <p:nvSpPr>
          <p:cNvPr id="203647167" name="TextBox 203647166"/>
          <p:cNvSpPr txBox="1"/>
          <p:nvPr/>
        </p:nvSpPr>
        <p:spPr bwMode="auto">
          <a:xfrm>
            <a:off x="10044650" y="1868008"/>
            <a:ext cx="2072089" cy="36579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733907646" name="TextBox 1733907645"/>
          <p:cNvSpPr txBox="1"/>
          <p:nvPr/>
        </p:nvSpPr>
        <p:spPr bwMode="auto">
          <a:xfrm>
            <a:off x="-11232" y="18495"/>
            <a:ext cx="7604785" cy="36579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371488518" name="TextBox 371488517"/>
          <p:cNvSpPr txBox="1"/>
          <p:nvPr/>
        </p:nvSpPr>
        <p:spPr bwMode="auto">
          <a:xfrm>
            <a:off x="10017734" y="1219758"/>
            <a:ext cx="2207691" cy="51819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2800" b="1">
                <a:solidFill>
                  <a:schemeClr val="tx1"/>
                </a:solidFill>
                <a:latin typeface="Times New Roman"/>
                <a:cs typeface="Times New Roman"/>
              </a:rPr>
              <a:t>25.09. </a:t>
            </a:r>
            <a:r>
              <a:rPr sz="2800" b="1">
                <a:solidFill>
                  <a:schemeClr val="tx1"/>
                </a:solidFill>
                <a:latin typeface="Times New Roman"/>
                <a:cs typeface="Times New Roman"/>
              </a:rPr>
              <a:t>2023</a:t>
            </a:r>
            <a:endParaRPr sz="2800" b="1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155688547" name="Рисунок 155688546"/>
          <p:cNvPicPr>
            <a:picLocks noChangeAspect="1"/>
          </p:cNvPicPr>
          <p:nvPr/>
        </p:nvPicPr>
        <p:blipFill>
          <a:blip r:embed="rId6"/>
          <a:srcRect l="6442" t="0" r="7114" b="0"/>
          <a:stretch/>
        </p:blipFill>
        <p:spPr bwMode="auto">
          <a:xfrm>
            <a:off x="-11231" y="18495"/>
            <a:ext cx="7580558" cy="6843202"/>
          </a:xfrm>
          <a:prstGeom prst="rect">
            <a:avLst/>
          </a:prstGeom>
        </p:spPr>
      </p:pic>
      <p:sp>
        <p:nvSpPr>
          <p:cNvPr id="890589849" name="TextBox 890589848"/>
          <p:cNvSpPr txBox="1"/>
          <p:nvPr/>
        </p:nvSpPr>
        <p:spPr bwMode="auto">
          <a:xfrm>
            <a:off x="-11230" y="18495"/>
            <a:ext cx="6010006" cy="88395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sz="2600" b="1">
                <a:solidFill>
                  <a:schemeClr val="tx1"/>
                </a:solidFill>
                <a:latin typeface="Times New Roman"/>
                <a:cs typeface="Times New Roman"/>
              </a:rPr>
              <a:t>Дорогие друзья! Рады приветствовать вас на традиционной неделе туризма! </a:t>
            </a:r>
            <a:endParaRPr sz="8000" b="1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297607027" name="TextBox 297607026"/>
          <p:cNvSpPr txBox="1"/>
          <p:nvPr/>
        </p:nvSpPr>
        <p:spPr bwMode="auto">
          <a:xfrm>
            <a:off x="-11229" y="908257"/>
            <a:ext cx="4528341" cy="557787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b="1">
                <a:solidFill>
                  <a:schemeClr val="tx1"/>
                </a:solidFill>
                <a:latin typeface="Times New Roman"/>
                <a:cs typeface="Times New Roman"/>
              </a:rPr>
              <a:t>Приглашаем принять участие в данном мероприятии! Вас ждет:</a:t>
            </a:r>
            <a:endParaRPr sz="2000" b="1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05907" indent="-305907" algn="l">
              <a:buFont typeface="Arial"/>
              <a:buChar char="•"/>
              <a:defRPr/>
            </a:pPr>
            <a:r>
              <a:rPr b="1">
                <a:solidFill>
                  <a:schemeClr val="tx1"/>
                </a:solidFill>
                <a:latin typeface="Times New Roman"/>
                <a:cs typeface="Times New Roman"/>
              </a:rPr>
              <a:t>Географическая и туристская викторина, где вы узнаете много нового для себя и сможете проверить свои знания в географических и туристских науках</a:t>
            </a:r>
            <a:endParaRPr sz="2000" b="1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05907" indent="-305907" algn="l">
              <a:buFont typeface="Arial"/>
              <a:buChar char="•"/>
              <a:defRPr/>
            </a:pPr>
            <a:r>
              <a:rPr b="1">
                <a:solidFill>
                  <a:schemeClr val="tx1"/>
                </a:solidFill>
                <a:latin typeface="Times New Roman"/>
                <a:cs typeface="Times New Roman"/>
              </a:rPr>
              <a:t> Вы станете участниками традиционной отчётной конференции по учебным выездным практикам факультета </a:t>
            </a:r>
            <a:endParaRPr sz="2000" b="1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05907" indent="-305907" algn="l">
              <a:buFont typeface="Arial"/>
              <a:buChar char="•"/>
              <a:defRPr/>
            </a:pPr>
            <a:r>
              <a:rPr b="1">
                <a:solidFill>
                  <a:schemeClr val="tx1"/>
                </a:solidFill>
                <a:latin typeface="Times New Roman"/>
                <a:cs typeface="Times New Roman"/>
              </a:rPr>
              <a:t>Пройдете незабываемый квест, где получите самые неожиданные задания, а по окончанию дня победителям достанется подарок</a:t>
            </a:r>
            <a:endParaRPr sz="2000" b="1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05907" indent="-305907" algn="l">
              <a:buFont typeface="Arial"/>
              <a:buChar char="•"/>
              <a:defRPr/>
            </a:pPr>
            <a:r>
              <a:rPr b="1">
                <a:solidFill>
                  <a:schemeClr val="tx1"/>
                </a:solidFill>
                <a:latin typeface="Times New Roman"/>
                <a:cs typeface="Times New Roman"/>
              </a:rPr>
              <a:t>Посетите мастер класс по установке туристской палатки и завязыванию туристских узлов</a:t>
            </a:r>
            <a:endParaRPr sz="2000" b="1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05907" indent="-305907" algn="l">
              <a:buFont typeface="Arial"/>
              <a:buChar char="•"/>
              <a:defRPr/>
            </a:pPr>
            <a:r>
              <a:rPr b="1">
                <a:solidFill>
                  <a:schemeClr val="tx1"/>
                </a:solidFill>
                <a:latin typeface="Times New Roman"/>
                <a:cs typeface="Times New Roman"/>
              </a:rPr>
              <a:t>Станете участниками соревнований по сбору спилс карты</a:t>
            </a:r>
            <a:endParaRPr sz="2000" b="1">
              <a:solidFill>
                <a:srgbClr val="F250DA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16918868" name="Рисунок 91691886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45291" y="-46237"/>
            <a:ext cx="12225291" cy="6926431"/>
          </a:xfrm>
          <a:prstGeom prst="rect">
            <a:avLst/>
          </a:prstGeom>
        </p:spPr>
      </p:pic>
      <p:sp>
        <p:nvSpPr>
          <p:cNvPr id="785457284" name="TextBox 785457283"/>
          <p:cNvSpPr txBox="1"/>
          <p:nvPr/>
        </p:nvSpPr>
        <p:spPr bwMode="auto">
          <a:xfrm>
            <a:off x="946" y="-46237"/>
            <a:ext cx="5058638" cy="36579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>
              <a:solidFill>
                <a:schemeClr val="tx1"/>
              </a:solidFill>
            </a:endParaRPr>
          </a:p>
        </p:txBody>
      </p:sp>
      <p:pic>
        <p:nvPicPr>
          <p:cNvPr id="1784666268" name="Рисунок 1784666267"/>
          <p:cNvPicPr>
            <a:picLocks noChangeAspect="1"/>
          </p:cNvPicPr>
          <p:nvPr/>
        </p:nvPicPr>
        <p:blipFill>
          <a:blip r:embed="rId3"/>
          <a:srcRect l="3271" t="2843" r="3736" b="2840"/>
          <a:stretch/>
        </p:blipFill>
        <p:spPr bwMode="auto">
          <a:xfrm>
            <a:off x="10339732" y="-46236"/>
            <a:ext cx="1840266" cy="1840266"/>
          </a:xfrm>
          <a:prstGeom prst="rect">
            <a:avLst/>
          </a:prstGeom>
        </p:spPr>
      </p:pic>
      <p:sp>
        <p:nvSpPr>
          <p:cNvPr id="972909198" name="TextBox 972909197"/>
          <p:cNvSpPr txBox="1"/>
          <p:nvPr/>
        </p:nvSpPr>
        <p:spPr bwMode="auto">
          <a:xfrm rot="21340156">
            <a:off x="10600444" y="1383239"/>
            <a:ext cx="1205506" cy="365795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b="1" i="1">
                <a:solidFill>
                  <a:srgbClr val="FFFF00"/>
                </a:solidFill>
                <a:latin typeface="Times New Roman"/>
                <a:cs typeface="Times New Roman"/>
              </a:rPr>
              <a:t>Сентября</a:t>
            </a:r>
            <a:endParaRPr/>
          </a:p>
        </p:txBody>
      </p:sp>
      <p:pic>
        <p:nvPicPr>
          <p:cNvPr id="1789117558" name="Рисунок 178911755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693663" y="2199573"/>
            <a:ext cx="3486334" cy="2340984"/>
          </a:xfrm>
          <a:prstGeom prst="rect">
            <a:avLst/>
          </a:prstGeom>
        </p:spPr>
      </p:pic>
      <p:pic>
        <p:nvPicPr>
          <p:cNvPr id="1017921386" name="Рисунок 1017921385"/>
          <p:cNvPicPr>
            <a:picLocks noChangeAspect="1"/>
          </p:cNvPicPr>
          <p:nvPr/>
        </p:nvPicPr>
        <p:blipFill>
          <a:blip r:embed="rId5"/>
          <a:srcRect l="3289" t="0" r="0" b="0"/>
          <a:stretch/>
        </p:blipFill>
        <p:spPr bwMode="auto">
          <a:xfrm>
            <a:off x="8688360" y="4540557"/>
            <a:ext cx="3491639" cy="2339635"/>
          </a:xfrm>
          <a:prstGeom prst="rect">
            <a:avLst/>
          </a:prstGeom>
        </p:spPr>
      </p:pic>
      <p:sp>
        <p:nvSpPr>
          <p:cNvPr id="1713039950" name="TextBox 1713039949"/>
          <p:cNvSpPr txBox="1"/>
          <p:nvPr/>
        </p:nvSpPr>
        <p:spPr bwMode="auto">
          <a:xfrm flipH="0" flipV="0">
            <a:off x="-45290" y="379150"/>
            <a:ext cx="4430835" cy="640083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indent="360000" algn="l">
              <a:defRPr/>
            </a:pPr>
            <a:r>
              <a:rPr sz="1800" b="1">
                <a:solidFill>
                  <a:srgbClr val="FFFFFF"/>
                </a:solidFill>
                <a:latin typeface="Times New Roman"/>
                <a:cs typeface="Times New Roman"/>
              </a:rPr>
              <a:t>Это</a:t>
            </a:r>
            <a:r>
              <a:rPr sz="1800" b="1" i="0" u="none">
                <a:solidFill>
                  <a:srgbClr val="FFFFFF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sz="1800" b="1" i="0" u="none">
                <a:solidFill>
                  <a:srgbClr val="FFFFFF"/>
                </a:solidFill>
                <a:latin typeface="Times New Roman"/>
                <a:ea typeface="Arial"/>
                <a:cs typeface="Times New Roman"/>
              </a:rPr>
              <a:t>учебно-игровое пособие по изучению административно-территориального устройства Российской Федерации, представляющее собой комплект игровых элементов, изготовленных путем разрезания древесных материалов на части по линиям границ регионов России и имеющих на лицевой стороне текстовые обозначения, а на тыльной - зафиксированный магнит, а также специальное игровое поле.</a:t>
            </a:r>
            <a:endParaRPr lang="ru-RU" sz="1800" b="1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indent="360000" algn="l">
              <a:defRPr/>
            </a:pPr>
            <a:endParaRPr sz="1800" b="1" i="0" u="none">
              <a:solidFill>
                <a:schemeClr val="tx1"/>
              </a:solidFill>
              <a:latin typeface="Times New Roman"/>
              <a:ea typeface="Arial"/>
              <a:cs typeface="Times New Roman"/>
            </a:endParaRPr>
          </a:p>
          <a:p>
            <a:pPr indent="360000" algn="l">
              <a:defRPr/>
            </a:pPr>
            <a:r>
              <a:rPr sz="1800" b="1" i="0" u="none">
                <a:solidFill>
                  <a:srgbClr val="FFFFFF"/>
                </a:solidFill>
                <a:latin typeface="Times New Roman"/>
                <a:ea typeface="Arial"/>
                <a:cs typeface="Times New Roman"/>
              </a:rPr>
              <a:t>Дорогие друзья! Приглашаем 26 сентября принять участие в сборе списл карты одного из субъектов РФ. Ждём вас на переменах в фойе на втором этаже учебно-лабораторного корпуса.Приглашаем принять участие в географической викторине. Там вы узнаете много нового о географическом положении РФ, о том кто является «отцом» географии</a:t>
            </a:r>
            <a:r>
              <a:rPr lang="ru-RU" sz="1800" b="1" i="0" u="none">
                <a:solidFill>
                  <a:srgbClr val="FFFFFF"/>
                </a:solidFill>
                <a:latin typeface="Times New Roman"/>
                <a:ea typeface="Arial"/>
                <a:cs typeface="Times New Roman"/>
              </a:rPr>
              <a:t> и многое другое!</a:t>
            </a:r>
            <a:endParaRPr sz="1800" b="1" i="0" u="none">
              <a:solidFill>
                <a:srgbClr val="FFFFFF"/>
              </a:solidFill>
              <a:latin typeface="Times New Roman"/>
              <a:ea typeface="Arial"/>
              <a:cs typeface="Times New Roman"/>
            </a:endParaRPr>
          </a:p>
        </p:txBody>
      </p:sp>
      <p:sp>
        <p:nvSpPr>
          <p:cNvPr id="1310987307" name=""/>
          <p:cNvSpPr txBox="1"/>
          <p:nvPr/>
        </p:nvSpPr>
        <p:spPr bwMode="auto">
          <a:xfrm flipH="0" flipV="0">
            <a:off x="10615977" y="1681376"/>
            <a:ext cx="1256594" cy="51819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800" b="1">
                <a:latin typeface="Times New Roman"/>
                <a:cs typeface="Times New Roman"/>
              </a:rPr>
              <a:t>2023 г</a:t>
            </a:r>
            <a:endParaRPr sz="2400"/>
          </a:p>
        </p:txBody>
      </p:sp>
      <p:sp>
        <p:nvSpPr>
          <p:cNvPr id="358310764" name=""/>
          <p:cNvSpPr txBox="1"/>
          <p:nvPr/>
        </p:nvSpPr>
        <p:spPr bwMode="auto">
          <a:xfrm flipH="0" flipV="0">
            <a:off x="5125062" y="64732"/>
            <a:ext cx="45720" cy="365795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endParaRPr/>
          </a:p>
        </p:txBody>
      </p:sp>
      <p:sp>
        <p:nvSpPr>
          <p:cNvPr id="827627273" name=""/>
          <p:cNvSpPr txBox="1"/>
          <p:nvPr/>
        </p:nvSpPr>
        <p:spPr bwMode="auto">
          <a:xfrm flipH="0" flipV="0">
            <a:off x="-45290" y="64732"/>
            <a:ext cx="5577426" cy="36579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indent="360000" algn="l">
              <a:defRPr/>
            </a:pPr>
            <a:r>
              <a:rPr b="1">
                <a:solidFill>
                  <a:schemeClr val="tx1"/>
                </a:solidFill>
                <a:latin typeface="Times New Roman"/>
                <a:cs typeface="Times New Roman"/>
              </a:rPr>
              <a:t>Что вы знаете о том, что такое спилс карта</a:t>
            </a:r>
            <a:r>
              <a:rPr lang="en-US" b="1">
                <a:solidFill>
                  <a:schemeClr val="tx1"/>
                </a:solidFill>
                <a:latin typeface="Times New Roman"/>
                <a:cs typeface="Times New Roman"/>
              </a:rPr>
              <a:t>?</a:t>
            </a:r>
            <a:r>
              <a:rPr b="1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endParaRPr sz="1800" b="1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260250719" name=""/>
          <p:cNvSpPr txBox="1"/>
          <p:nvPr/>
        </p:nvSpPr>
        <p:spPr bwMode="auto">
          <a:xfrm flipH="0" flipV="0">
            <a:off x="4385544" y="2042510"/>
            <a:ext cx="2844277" cy="1463076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400" b="1">
                <a:latin typeface="Times New Roman"/>
                <a:cs typeface="Times New Roman"/>
              </a:rPr>
              <a:t>Время проведения:</a:t>
            </a:r>
            <a:endParaRPr sz="2200" b="1">
              <a:latin typeface="Times New Roman"/>
              <a:cs typeface="Times New Roman"/>
            </a:endParaRPr>
          </a:p>
          <a:p>
            <a:pPr>
              <a:defRPr/>
            </a:pPr>
            <a:r>
              <a:rPr sz="2200" b="1">
                <a:latin typeface="Times New Roman"/>
                <a:cs typeface="Times New Roman"/>
              </a:rPr>
              <a:t>11:50 - 12:10</a:t>
            </a:r>
            <a:br>
              <a:rPr sz="2200" b="1">
                <a:latin typeface="Times New Roman"/>
                <a:cs typeface="Times New Roman"/>
              </a:rPr>
            </a:br>
            <a:r>
              <a:rPr sz="2200" b="1">
                <a:latin typeface="Times New Roman"/>
                <a:cs typeface="Times New Roman"/>
              </a:rPr>
              <a:t>13:45 - 14:00</a:t>
            </a:r>
            <a:br>
              <a:rPr sz="2200" b="1">
                <a:latin typeface="Times New Roman"/>
                <a:cs typeface="Times New Roman"/>
              </a:rPr>
            </a:br>
            <a:r>
              <a:rPr sz="2200" b="1">
                <a:latin typeface="Times New Roman"/>
                <a:cs typeface="Times New Roman"/>
              </a:rPr>
              <a:t>15:35 - 15:55</a:t>
            </a:r>
            <a:endParaRPr sz="2400" b="1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754623988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-73033" y="-11558"/>
            <a:ext cx="12243786" cy="6882505"/>
          </a:xfrm>
          <a:prstGeom prst="rect">
            <a:avLst/>
          </a:prstGeom>
        </p:spPr>
      </p:pic>
      <p:sp>
        <p:nvSpPr>
          <p:cNvPr id="1196700054" name=""/>
          <p:cNvSpPr txBox="1"/>
          <p:nvPr/>
        </p:nvSpPr>
        <p:spPr bwMode="auto">
          <a:xfrm flipH="0" flipV="0">
            <a:off x="1398314" y="961747"/>
            <a:ext cx="3280872" cy="640115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3600" b="1">
                <a:solidFill>
                  <a:schemeClr val="tx1"/>
                </a:solidFill>
                <a:latin typeface="Times New Roman"/>
                <a:cs typeface="Times New Roman"/>
              </a:rPr>
              <a:t>Начало в </a:t>
            </a:r>
            <a:r>
              <a:rPr sz="3600" b="1">
                <a:solidFill>
                  <a:schemeClr val="tx1"/>
                </a:solidFill>
                <a:latin typeface="Times New Roman"/>
                <a:cs typeface="Times New Roman"/>
              </a:rPr>
              <a:t>15:30</a:t>
            </a:r>
            <a:endParaRPr sz="2000" b="1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20621450" name="Рисунок 122062144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964" y="0"/>
            <a:ext cx="12213169" cy="6870946"/>
          </a:xfrm>
          <a:prstGeom prst="rect">
            <a:avLst/>
          </a:prstGeom>
        </p:spPr>
      </p:pic>
      <p:pic>
        <p:nvPicPr>
          <p:cNvPr id="1111598293" name="Рисунок 1111598292"/>
          <p:cNvPicPr>
            <a:picLocks noChangeAspect="1"/>
          </p:cNvPicPr>
          <p:nvPr/>
        </p:nvPicPr>
        <p:blipFill>
          <a:blip r:embed="rId3"/>
          <a:srcRect l="2315" t="0" r="13409" b="0"/>
          <a:stretch/>
        </p:blipFill>
        <p:spPr bwMode="auto">
          <a:xfrm>
            <a:off x="4964" y="0"/>
            <a:ext cx="4114906" cy="2746528"/>
          </a:xfrm>
          <a:prstGeom prst="rect">
            <a:avLst/>
          </a:prstGeom>
        </p:spPr>
      </p:pic>
      <p:pic>
        <p:nvPicPr>
          <p:cNvPr id="346919163" name="Рисунок 34691916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347068" y="2792766"/>
            <a:ext cx="2817953" cy="4078178"/>
          </a:xfrm>
          <a:prstGeom prst="rect">
            <a:avLst/>
          </a:prstGeom>
        </p:spPr>
      </p:pic>
      <p:sp>
        <p:nvSpPr>
          <p:cNvPr id="1236966200" name="TextBox 1236966199"/>
          <p:cNvSpPr txBox="1"/>
          <p:nvPr/>
        </p:nvSpPr>
        <p:spPr bwMode="auto">
          <a:xfrm flipH="0" flipV="0">
            <a:off x="9174538" y="120216"/>
            <a:ext cx="3044601" cy="6035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4800" b="1">
                <a:solidFill>
                  <a:schemeClr val="bg1"/>
                </a:solidFill>
                <a:latin typeface="Times New Roman"/>
                <a:cs typeface="Times New Roman"/>
              </a:rPr>
              <a:t>28.09.2023</a:t>
            </a:r>
            <a:endParaRPr sz="3600" b="1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270548781" name="TextBox 1270548780"/>
          <p:cNvSpPr txBox="1"/>
          <p:nvPr/>
        </p:nvSpPr>
        <p:spPr bwMode="auto">
          <a:xfrm>
            <a:off x="4236334" y="1607024"/>
            <a:ext cx="3445425" cy="173739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b="1">
                <a:solidFill>
                  <a:schemeClr val="tx1"/>
                </a:solidFill>
                <a:latin typeface="Times New Roman"/>
                <a:cs typeface="Times New Roman"/>
              </a:rPr>
              <a:t>Приглашаем принять участие в квесте! Вас ждут множество разных станций и заданий на время, где придется подумать и с помощью командной работы выполнить все!</a:t>
            </a:r>
            <a:endParaRPr/>
          </a:p>
        </p:txBody>
      </p:sp>
      <p:sp>
        <p:nvSpPr>
          <p:cNvPr id="246216729" name="TextBox 246216728"/>
          <p:cNvSpPr txBox="1"/>
          <p:nvPr/>
        </p:nvSpPr>
        <p:spPr bwMode="auto">
          <a:xfrm>
            <a:off x="5669708" y="3490958"/>
            <a:ext cx="3681716" cy="118875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b="1">
                <a:latin typeface="Times New Roman"/>
                <a:cs typeface="Times New Roman"/>
              </a:rPr>
              <a:t>И, как полагается хорошему квесту, в конце мероприятия, победители получат подарки от ФГиГ!!!</a:t>
            </a:r>
            <a:endParaRPr/>
          </a:p>
        </p:txBody>
      </p:sp>
      <p:sp>
        <p:nvSpPr>
          <p:cNvPr id="597429248" name=""/>
          <p:cNvSpPr txBox="1"/>
          <p:nvPr/>
        </p:nvSpPr>
        <p:spPr bwMode="auto">
          <a:xfrm flipH="0" flipV="0">
            <a:off x="8938266" y="638082"/>
            <a:ext cx="3280872" cy="640115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3600" b="1">
                <a:solidFill>
                  <a:schemeClr val="bg1"/>
                </a:solidFill>
                <a:latin typeface="Times New Roman"/>
                <a:cs typeface="Times New Roman"/>
              </a:rPr>
              <a:t>Начало в 14:30</a:t>
            </a:r>
            <a:endParaRPr sz="3600" b="1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67916121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946" y="-31771"/>
            <a:ext cx="12290205" cy="6902717"/>
          </a:xfrm>
          <a:prstGeom prst="rect">
            <a:avLst/>
          </a:prstGeom>
        </p:spPr>
      </p:pic>
      <p:sp>
        <p:nvSpPr>
          <p:cNvPr id="1162835262" name=""/>
          <p:cNvSpPr txBox="1"/>
          <p:nvPr/>
        </p:nvSpPr>
        <p:spPr bwMode="auto">
          <a:xfrm flipH="0" flipV="0">
            <a:off x="8971092" y="826363"/>
            <a:ext cx="3320670" cy="131067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sz="2800" b="1">
                <a:latin typeface="Times New Roman"/>
                <a:cs typeface="Times New Roman"/>
              </a:rPr>
              <a:t>Время проведения:</a:t>
            </a:r>
            <a:br>
              <a:rPr sz="2800">
                <a:latin typeface="Times New Roman"/>
                <a:cs typeface="Times New Roman"/>
              </a:rPr>
            </a:br>
            <a:r>
              <a:rPr sz="2600" b="1">
                <a:latin typeface="Times New Roman"/>
                <a:cs typeface="Times New Roman"/>
              </a:rPr>
              <a:t>11:50 - 12:10</a:t>
            </a:r>
            <a:br>
              <a:rPr sz="2600" b="1">
                <a:latin typeface="Times New Roman"/>
                <a:cs typeface="Times New Roman"/>
              </a:rPr>
            </a:br>
            <a:r>
              <a:rPr sz="2600" b="1">
                <a:latin typeface="Times New Roman"/>
                <a:cs typeface="Times New Roman"/>
              </a:rPr>
              <a:t>13:45 - 14:00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New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ONLYOFFICE/7.2.0.204</Application>
  <DocSecurity>0</DocSecurity>
  <PresentationFormat>Произвольный</PresentationFormat>
  <Paragraphs>0</Paragraphs>
  <Slides>5</Slides>
  <Notes>5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Theme 1</vt:lpstr>
      <vt:lpstr>Slide 1</vt:lpstr>
      <vt:lpstr>Slide 2</vt:lpstr>
      <vt:lpstr>Slide 3</vt:lpstr>
      <vt:lpstr>Slide 4</vt:lpstr>
      <vt:lpstr>Slide 5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/>
  <cp:keywords/>
  <dc:description/>
  <dc:identifier/>
  <dc:language/>
  <cp:lastModifiedBy/>
  <cp:revision>15</cp:revision>
  <dcterms:created xsi:type="dcterms:W3CDTF">2012-12-03T06:56:55Z</dcterms:created>
  <dcterms:modified xsi:type="dcterms:W3CDTF">2023-09-21T13:34:23Z</dcterms:modified>
  <cp:category/>
  <cp:contentStatus/>
  <cp:version/>
</cp:coreProperties>
</file>