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7" r:id="rId4"/>
    <p:sldId id="295" r:id="rId5"/>
    <p:sldId id="305" r:id="rId6"/>
    <p:sldId id="290" r:id="rId7"/>
    <p:sldId id="308" r:id="rId8"/>
    <p:sldId id="292" r:id="rId9"/>
    <p:sldId id="296" r:id="rId10"/>
    <p:sldId id="284" r:id="rId11"/>
    <p:sldId id="298" r:id="rId12"/>
    <p:sldId id="285" r:id="rId13"/>
    <p:sldId id="311" r:id="rId14"/>
    <p:sldId id="301" r:id="rId15"/>
    <p:sldId id="313" r:id="rId16"/>
    <p:sldId id="314" r:id="rId17"/>
    <p:sldId id="315" r:id="rId18"/>
    <p:sldId id="316" r:id="rId19"/>
    <p:sldId id="302" r:id="rId20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6"/>
    <p:restoredTop sz="94575"/>
  </p:normalViewPr>
  <p:slideViewPr>
    <p:cSldViewPr>
      <p:cViewPr varScale="1">
        <p:scale>
          <a:sx n="69" d="100"/>
          <a:sy n="69" d="100"/>
        </p:scale>
        <p:origin x="-159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38C2A-C66D-2740-97B0-498CFA1FC76F}" type="doc">
      <dgm:prSet loTypeId="urn:microsoft.com/office/officeart/2005/8/layout/default" loCatId="" qsTypeId="urn:microsoft.com/office/officeart/2005/8/quickstyle/simple1" qsCatId="simple" csTypeId="urn:microsoft.com/office/officeart/2005/8/colors/accent0_2" csCatId="mainScheme" phldr="1"/>
      <dgm:spPr/>
    </dgm:pt>
    <dgm:pt modelId="{8C6EBC47-A6E9-9749-ADC1-B7713D0FAC6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Директор Тверского филиала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ОАО </a:t>
          </a:r>
          <a:r>
            <a:rPr lang="ru-RU" dirty="0" err="1" smtClean="0"/>
            <a:t>Госземкадастрсъемка</a:t>
          </a:r>
          <a:r>
            <a:rPr lang="ru-RU" dirty="0" smtClean="0"/>
            <a:t> – ВИСХАГИ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А.В. Никитин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4B79C026-DD06-8C44-89A7-5405A2E37BEF}" type="parTrans" cxnId="{A369B7F2-6806-854E-9CB3-269763B69335}">
      <dgm:prSet/>
      <dgm:spPr/>
      <dgm:t>
        <a:bodyPr/>
        <a:lstStyle/>
        <a:p>
          <a:endParaRPr lang="ru-RU"/>
        </a:p>
      </dgm:t>
    </dgm:pt>
    <dgm:pt modelId="{318EA2B1-2EF9-C84E-83E3-98B9AA39EEFD}" type="sibTrans" cxnId="{A369B7F2-6806-854E-9CB3-269763B69335}">
      <dgm:prSet/>
      <dgm:spPr/>
      <dgm:t>
        <a:bodyPr/>
        <a:lstStyle/>
        <a:p>
          <a:endParaRPr lang="ru-RU"/>
        </a:p>
      </dgm:t>
    </dgm:pt>
    <dgm:pt modelId="{185F12E4-B2CC-44FD-B0C2-3E3E48F4C02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Исполнительный директор ООО «</a:t>
          </a:r>
          <a:r>
            <a:rPr lang="ru-RU" dirty="0" err="1" smtClean="0"/>
            <a:t>Геотехнологии</a:t>
          </a:r>
          <a:r>
            <a:rPr lang="ru-RU" dirty="0" smtClean="0"/>
            <a:t>»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О.Е. Лазарев</a:t>
          </a:r>
        </a:p>
      </dgm:t>
    </dgm:pt>
    <dgm:pt modelId="{F15ACD75-0DD4-4F9B-9C56-261573FB6F99}" type="parTrans" cxnId="{79872D2C-8D60-4F23-B959-EB88C0B2AE84}">
      <dgm:prSet/>
      <dgm:spPr/>
      <dgm:t>
        <a:bodyPr/>
        <a:lstStyle/>
        <a:p>
          <a:endParaRPr lang="ru-RU"/>
        </a:p>
      </dgm:t>
    </dgm:pt>
    <dgm:pt modelId="{E04DB473-6AC6-40BE-BD20-BD7FF837CCB5}" type="sibTrans" cxnId="{79872D2C-8D60-4F23-B959-EB88C0B2AE84}">
      <dgm:prSet/>
      <dgm:spPr/>
      <dgm:t>
        <a:bodyPr/>
        <a:lstStyle/>
        <a:p>
          <a:endParaRPr lang="ru-RU"/>
        </a:p>
      </dgm:t>
    </dgm:pt>
    <dgm:pt modelId="{BAF082E6-CA32-4338-A7DF-8FEBCCE8B5E7}">
      <dgm:prSet/>
      <dgm:spPr/>
      <dgm:t>
        <a:bodyPr/>
        <a:lstStyle/>
        <a:p>
          <a:r>
            <a:rPr lang="ru-RU" dirty="0" smtClean="0"/>
            <a:t>Инженер-эколог ООО «</a:t>
          </a:r>
          <a:r>
            <a:rPr lang="ru-RU" dirty="0" err="1" smtClean="0"/>
            <a:t>Экоцентр</a:t>
          </a:r>
          <a:endParaRPr lang="ru-RU" dirty="0" smtClean="0"/>
        </a:p>
        <a:p>
          <a:r>
            <a:rPr lang="ru-RU" dirty="0" err="1" smtClean="0"/>
            <a:t>И.О.Тюсова</a:t>
          </a:r>
          <a:endParaRPr lang="ru-RU" dirty="0"/>
        </a:p>
      </dgm:t>
    </dgm:pt>
    <dgm:pt modelId="{C0E7C634-2E8C-4BCF-B77E-6F840FE11784}" type="parTrans" cxnId="{2D2A4FF9-7FC2-48AF-A750-608A59332742}">
      <dgm:prSet/>
      <dgm:spPr/>
      <dgm:t>
        <a:bodyPr/>
        <a:lstStyle/>
        <a:p>
          <a:endParaRPr lang="ru-RU"/>
        </a:p>
      </dgm:t>
    </dgm:pt>
    <dgm:pt modelId="{887BC7C0-EF77-47E1-8D5C-0501D83209DC}" type="sibTrans" cxnId="{2D2A4FF9-7FC2-48AF-A750-608A59332742}">
      <dgm:prSet/>
      <dgm:spPr/>
      <dgm:t>
        <a:bodyPr/>
        <a:lstStyle/>
        <a:p>
          <a:endParaRPr lang="ru-RU"/>
        </a:p>
      </dgm:t>
    </dgm:pt>
    <dgm:pt modelId="{8FCE56C4-43D1-224D-9365-91973C35DBB6}" type="pres">
      <dgm:prSet presAssocID="{43A38C2A-C66D-2740-97B0-498CFA1FC76F}" presName="diagram" presStyleCnt="0">
        <dgm:presLayoutVars>
          <dgm:dir/>
          <dgm:resizeHandles val="exact"/>
        </dgm:presLayoutVars>
      </dgm:prSet>
      <dgm:spPr/>
    </dgm:pt>
    <dgm:pt modelId="{72855FC9-AF7A-7E49-A332-06E4CBBBF27B}" type="pres">
      <dgm:prSet presAssocID="{8C6EBC47-A6E9-9749-ADC1-B7713D0FAC66}" presName="node" presStyleLbl="node1" presStyleIdx="0" presStyleCnt="3" custLinFactNeighborX="-1779" custLinFactNeighborY="-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56A06-6FC8-5948-A185-7CEA95AD7F4B}" type="pres">
      <dgm:prSet presAssocID="{318EA2B1-2EF9-C84E-83E3-98B9AA39EEFD}" presName="sibTrans" presStyleCnt="0"/>
      <dgm:spPr/>
    </dgm:pt>
    <dgm:pt modelId="{61998F2D-2853-406E-86FD-9919DA46E3CA}" type="pres">
      <dgm:prSet presAssocID="{185F12E4-B2CC-44FD-B0C2-3E3E48F4C0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59DC9-2D32-4D3E-B57A-5A0334A0A2E5}" type="pres">
      <dgm:prSet presAssocID="{E04DB473-6AC6-40BE-BD20-BD7FF837CCB5}" presName="sibTrans" presStyleCnt="0"/>
      <dgm:spPr/>
    </dgm:pt>
    <dgm:pt modelId="{636BB0B8-DF0D-4E1B-A65C-4ED4FD74DE18}" type="pres">
      <dgm:prSet presAssocID="{BAF082E6-CA32-4338-A7DF-8FEBCCE8B5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D61ED-8244-1344-9AA5-9406CF132D4D}" type="presOf" srcId="{43A38C2A-C66D-2740-97B0-498CFA1FC76F}" destId="{8FCE56C4-43D1-224D-9365-91973C35DBB6}" srcOrd="0" destOrd="0" presId="urn:microsoft.com/office/officeart/2005/8/layout/default"/>
    <dgm:cxn modelId="{2E5D144C-BE94-4040-A226-F3FF545F7685}" type="presOf" srcId="{185F12E4-B2CC-44FD-B0C2-3E3E48F4C024}" destId="{61998F2D-2853-406E-86FD-9919DA46E3CA}" srcOrd="0" destOrd="0" presId="urn:microsoft.com/office/officeart/2005/8/layout/default"/>
    <dgm:cxn modelId="{2D2A4FF9-7FC2-48AF-A750-608A59332742}" srcId="{43A38C2A-C66D-2740-97B0-498CFA1FC76F}" destId="{BAF082E6-CA32-4338-A7DF-8FEBCCE8B5E7}" srcOrd="2" destOrd="0" parTransId="{C0E7C634-2E8C-4BCF-B77E-6F840FE11784}" sibTransId="{887BC7C0-EF77-47E1-8D5C-0501D83209DC}"/>
    <dgm:cxn modelId="{F146A38B-4C14-43AD-B728-B5718247C7A8}" type="presOf" srcId="{BAF082E6-CA32-4338-A7DF-8FEBCCE8B5E7}" destId="{636BB0B8-DF0D-4E1B-A65C-4ED4FD74DE18}" srcOrd="0" destOrd="0" presId="urn:microsoft.com/office/officeart/2005/8/layout/default"/>
    <dgm:cxn modelId="{79872D2C-8D60-4F23-B959-EB88C0B2AE84}" srcId="{43A38C2A-C66D-2740-97B0-498CFA1FC76F}" destId="{185F12E4-B2CC-44FD-B0C2-3E3E48F4C024}" srcOrd="1" destOrd="0" parTransId="{F15ACD75-0DD4-4F9B-9C56-261573FB6F99}" sibTransId="{E04DB473-6AC6-40BE-BD20-BD7FF837CCB5}"/>
    <dgm:cxn modelId="{A369B7F2-6806-854E-9CB3-269763B69335}" srcId="{43A38C2A-C66D-2740-97B0-498CFA1FC76F}" destId="{8C6EBC47-A6E9-9749-ADC1-B7713D0FAC66}" srcOrd="0" destOrd="0" parTransId="{4B79C026-DD06-8C44-89A7-5405A2E37BEF}" sibTransId="{318EA2B1-2EF9-C84E-83E3-98B9AA39EEFD}"/>
    <dgm:cxn modelId="{B6AFD9E4-7473-ED43-AA9A-B11BA05BD211}" type="presOf" srcId="{8C6EBC47-A6E9-9749-ADC1-B7713D0FAC66}" destId="{72855FC9-AF7A-7E49-A332-06E4CBBBF27B}" srcOrd="0" destOrd="0" presId="urn:microsoft.com/office/officeart/2005/8/layout/default"/>
    <dgm:cxn modelId="{FC91726C-3601-3541-99F7-94D4EE41ECF3}" type="presParOf" srcId="{8FCE56C4-43D1-224D-9365-91973C35DBB6}" destId="{72855FC9-AF7A-7E49-A332-06E4CBBBF27B}" srcOrd="0" destOrd="0" presId="urn:microsoft.com/office/officeart/2005/8/layout/default"/>
    <dgm:cxn modelId="{95D763FD-A509-6543-B571-7D0857FBC57A}" type="presParOf" srcId="{8FCE56C4-43D1-224D-9365-91973C35DBB6}" destId="{CD556A06-6FC8-5948-A185-7CEA95AD7F4B}" srcOrd="1" destOrd="0" presId="urn:microsoft.com/office/officeart/2005/8/layout/default"/>
    <dgm:cxn modelId="{32821DFB-1ABF-435D-956E-C454A3F6D910}" type="presParOf" srcId="{8FCE56C4-43D1-224D-9365-91973C35DBB6}" destId="{61998F2D-2853-406E-86FD-9919DA46E3CA}" srcOrd="2" destOrd="0" presId="urn:microsoft.com/office/officeart/2005/8/layout/default"/>
    <dgm:cxn modelId="{1CD7A0A0-ABFA-43DF-BD36-E7C885F21EED}" type="presParOf" srcId="{8FCE56C4-43D1-224D-9365-91973C35DBB6}" destId="{74D59DC9-2D32-4D3E-B57A-5A0334A0A2E5}" srcOrd="3" destOrd="0" presId="urn:microsoft.com/office/officeart/2005/8/layout/default"/>
    <dgm:cxn modelId="{9F4C1C58-58D5-423C-80A8-F560CBA37112}" type="presParOf" srcId="{8FCE56C4-43D1-224D-9365-91973C35DBB6}" destId="{636BB0B8-DF0D-4E1B-A65C-4ED4FD74DE1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7D6F0-2145-A440-AB02-01A161B29785}" type="doc">
      <dgm:prSet loTypeId="urn:microsoft.com/office/officeart/2005/8/layout/defaul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9E15031-BA0A-C948-B582-04D5D1174717}">
      <dgm:prSet phldrT="[Текст]"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Биология</a:t>
          </a:r>
          <a:endParaRPr lang="ru-RU" dirty="0"/>
        </a:p>
      </dgm:t>
    </dgm:pt>
    <dgm:pt modelId="{2F667EE0-7D51-0049-A94A-41990062753D}" type="parTrans" cxnId="{26975ABB-AC61-2343-8B2C-F6BA7DF4408C}">
      <dgm:prSet/>
      <dgm:spPr/>
      <dgm:t>
        <a:bodyPr/>
        <a:lstStyle/>
        <a:p>
          <a:endParaRPr lang="ru-RU"/>
        </a:p>
      </dgm:t>
    </dgm:pt>
    <dgm:pt modelId="{C7E83E0D-CF99-834F-BB23-A4BFA4F659AB}" type="sibTrans" cxnId="{26975ABB-AC61-2343-8B2C-F6BA7DF4408C}">
      <dgm:prSet/>
      <dgm:spPr/>
      <dgm:t>
        <a:bodyPr/>
        <a:lstStyle/>
        <a:p>
          <a:endParaRPr lang="ru-RU"/>
        </a:p>
      </dgm:t>
    </dgm:pt>
    <dgm:pt modelId="{28773619-8C97-D94A-AF52-7F0B4B28E636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Общая экология</a:t>
          </a:r>
        </a:p>
      </dgm:t>
    </dgm:pt>
    <dgm:pt modelId="{729F0409-2247-0547-B86C-792A94ED6349}" type="parTrans" cxnId="{BAF5BF95-A143-3946-B758-6D12E177DF64}">
      <dgm:prSet/>
      <dgm:spPr/>
      <dgm:t>
        <a:bodyPr/>
        <a:lstStyle/>
        <a:p>
          <a:endParaRPr lang="ru-RU"/>
        </a:p>
      </dgm:t>
    </dgm:pt>
    <dgm:pt modelId="{1809FC1C-237F-CB48-BCFE-02327840ED43}" type="sibTrans" cxnId="{BAF5BF95-A143-3946-B758-6D12E177DF64}">
      <dgm:prSet/>
      <dgm:spPr/>
      <dgm:t>
        <a:bodyPr/>
        <a:lstStyle/>
        <a:p>
          <a:endParaRPr lang="ru-RU"/>
        </a:p>
      </dgm:t>
    </dgm:pt>
    <dgm:pt modelId="{C4E88C6A-4B9E-584E-BF3F-6746A3874CAE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ГИС в экологии и природопользовании</a:t>
          </a:r>
        </a:p>
      </dgm:t>
    </dgm:pt>
    <dgm:pt modelId="{D1B528C8-7685-1D43-9782-CE9357C542A7}" type="parTrans" cxnId="{21683A03-1285-E84B-ADF6-BA83F7AF1EB5}">
      <dgm:prSet/>
      <dgm:spPr/>
      <dgm:t>
        <a:bodyPr/>
        <a:lstStyle/>
        <a:p>
          <a:endParaRPr lang="ru-RU"/>
        </a:p>
      </dgm:t>
    </dgm:pt>
    <dgm:pt modelId="{31F0950A-B171-1E45-BFF1-A6AEE96C02DF}" type="sibTrans" cxnId="{21683A03-1285-E84B-ADF6-BA83F7AF1EB5}">
      <dgm:prSet/>
      <dgm:spPr/>
      <dgm:t>
        <a:bodyPr/>
        <a:lstStyle/>
        <a:p>
          <a:endParaRPr lang="ru-RU"/>
        </a:p>
      </dgm:t>
    </dgm:pt>
    <dgm:pt modelId="{F053D62F-0019-0045-BA2B-26A678BFB9BD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Экологический мониторинг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D0AA34F9-C6AC-F041-A65C-47DF8BBB6ED9}" type="parTrans" cxnId="{7A3004AA-6AB7-EC4F-AF0C-87489BB963DA}">
      <dgm:prSet/>
      <dgm:spPr/>
      <dgm:t>
        <a:bodyPr/>
        <a:lstStyle/>
        <a:p>
          <a:endParaRPr lang="ru-RU"/>
        </a:p>
      </dgm:t>
    </dgm:pt>
    <dgm:pt modelId="{6CFEED80-50D5-2B4F-B17A-0D38B66D318F}" type="sibTrans" cxnId="{7A3004AA-6AB7-EC4F-AF0C-87489BB963DA}">
      <dgm:prSet/>
      <dgm:spPr/>
      <dgm:t>
        <a:bodyPr/>
        <a:lstStyle/>
        <a:p>
          <a:endParaRPr lang="ru-RU"/>
        </a:p>
      </dgm:t>
    </dgm:pt>
    <dgm:pt modelId="{25813002-CB16-8540-859F-26C693AD5144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Основы природопользования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8A7032EA-7645-AB41-AADC-9CFB9F587FC4}" type="parTrans" cxnId="{1F1939B0-6338-2140-B8C1-276EBD385C84}">
      <dgm:prSet/>
      <dgm:spPr/>
      <dgm:t>
        <a:bodyPr/>
        <a:lstStyle/>
        <a:p>
          <a:endParaRPr lang="ru-RU"/>
        </a:p>
      </dgm:t>
    </dgm:pt>
    <dgm:pt modelId="{E78F43E7-699F-0249-869C-147FE9534FA3}" type="sibTrans" cxnId="{1F1939B0-6338-2140-B8C1-276EBD385C84}">
      <dgm:prSet/>
      <dgm:spPr/>
      <dgm:t>
        <a:bodyPr/>
        <a:lstStyle/>
        <a:p>
          <a:endParaRPr lang="ru-RU"/>
        </a:p>
      </dgm:t>
    </dgm:pt>
    <dgm:pt modelId="{5E25F07F-5780-EF40-B394-8456EE440447}">
      <dgm:prSet/>
      <dgm:spPr/>
      <dgm:t>
        <a:bodyPr/>
        <a:lstStyle/>
        <a:p>
          <a:r>
            <a:rPr lang="ru-RU" dirty="0" err="1" smtClean="0">
              <a:latin typeface="Candara" charset="0"/>
              <a:ea typeface="Candara" charset="0"/>
              <a:cs typeface="Candara" charset="0"/>
            </a:rPr>
            <a:t>Геоэкологическое</a:t>
          </a:r>
          <a:r>
            <a:rPr lang="ru-RU" dirty="0" smtClean="0">
              <a:latin typeface="Candara" charset="0"/>
              <a:ea typeface="Candara" charset="0"/>
              <a:cs typeface="Candara" charset="0"/>
            </a:rPr>
            <a:t> картографирование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7C7CF088-48D6-5047-8641-FB968B10BA28}" type="parTrans" cxnId="{D3703C20-8F7E-144A-86C3-50732C89ABAD}">
      <dgm:prSet/>
      <dgm:spPr/>
      <dgm:t>
        <a:bodyPr/>
        <a:lstStyle/>
        <a:p>
          <a:endParaRPr lang="ru-RU"/>
        </a:p>
      </dgm:t>
    </dgm:pt>
    <dgm:pt modelId="{85AF4989-051A-CE45-B2C3-CDC26A06A99D}" type="sibTrans" cxnId="{D3703C20-8F7E-144A-86C3-50732C89ABAD}">
      <dgm:prSet/>
      <dgm:spPr/>
      <dgm:t>
        <a:bodyPr/>
        <a:lstStyle/>
        <a:p>
          <a:endParaRPr lang="ru-RU"/>
        </a:p>
      </dgm:t>
    </dgm:pt>
    <dgm:pt modelId="{3BE73CF6-797D-1D43-8FD6-94D18B750291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Региональное природопользование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864C8746-FFA9-BC45-BE50-EAE292C9A9AC}" type="parTrans" cxnId="{B5DC60AF-8D8D-104E-A124-DC5C8E7C9EF2}">
      <dgm:prSet/>
      <dgm:spPr/>
      <dgm:t>
        <a:bodyPr/>
        <a:lstStyle/>
        <a:p>
          <a:endParaRPr lang="ru-RU"/>
        </a:p>
      </dgm:t>
    </dgm:pt>
    <dgm:pt modelId="{154E18F7-3B9F-D849-9D62-87279AA12DC9}" type="sibTrans" cxnId="{B5DC60AF-8D8D-104E-A124-DC5C8E7C9EF2}">
      <dgm:prSet/>
      <dgm:spPr/>
      <dgm:t>
        <a:bodyPr/>
        <a:lstStyle/>
        <a:p>
          <a:endParaRPr lang="ru-RU"/>
        </a:p>
      </dgm:t>
    </dgm:pt>
    <dgm:pt modelId="{88BD73A1-944E-C947-B28B-DBBC98FB82F9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Геохимия</a:t>
          </a:r>
          <a:endParaRPr lang="ru-RU" dirty="0" smtClean="0">
            <a:latin typeface="Century Gothic" panose="020B0502020202020204" pitchFamily="34" charset="0"/>
          </a:endParaRPr>
        </a:p>
      </dgm:t>
    </dgm:pt>
    <dgm:pt modelId="{069D2362-C862-BB4B-A1D0-DC1BBD0A0B95}" type="parTrans" cxnId="{A52ECDAB-56F0-2E4D-BCF9-36386CFA0776}">
      <dgm:prSet/>
      <dgm:spPr/>
      <dgm:t>
        <a:bodyPr/>
        <a:lstStyle/>
        <a:p>
          <a:endParaRPr lang="ru-RU"/>
        </a:p>
      </dgm:t>
    </dgm:pt>
    <dgm:pt modelId="{56A051DC-237C-7F40-9930-3DF3A40E4ECD}" type="sibTrans" cxnId="{A52ECDAB-56F0-2E4D-BCF9-36386CFA0776}">
      <dgm:prSet/>
      <dgm:spPr/>
      <dgm:t>
        <a:bodyPr/>
        <a:lstStyle/>
        <a:p>
          <a:endParaRPr lang="ru-RU"/>
        </a:p>
      </dgm:t>
    </dgm:pt>
    <dgm:pt modelId="{82019D13-3136-FA45-923E-B8FBAF4A5834}">
      <dgm:prSet phldrT="[Текст]"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Геология</a:t>
          </a:r>
          <a:endParaRPr lang="ru-RU" dirty="0"/>
        </a:p>
      </dgm:t>
    </dgm:pt>
    <dgm:pt modelId="{0C7E18A2-44C2-0549-9155-C9CFDEA29C0E}" type="parTrans" cxnId="{C61FD7DD-82FA-684A-9125-863ECC4B7115}">
      <dgm:prSet/>
      <dgm:spPr/>
      <dgm:t>
        <a:bodyPr/>
        <a:lstStyle/>
        <a:p>
          <a:endParaRPr lang="ru-RU"/>
        </a:p>
      </dgm:t>
    </dgm:pt>
    <dgm:pt modelId="{AD5094B5-2AAA-B841-9A65-0EE9F04C5C24}" type="sibTrans" cxnId="{C61FD7DD-82FA-684A-9125-863ECC4B7115}">
      <dgm:prSet/>
      <dgm:spPr/>
      <dgm:t>
        <a:bodyPr/>
        <a:lstStyle/>
        <a:p>
          <a:endParaRPr lang="ru-RU"/>
        </a:p>
      </dgm:t>
    </dgm:pt>
    <dgm:pt modelId="{0C2DB702-5E0D-4796-B5A3-86CFB8008411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Почвоведение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F4515123-DBA7-4359-BC0A-EAD14F1E99C1}" type="parTrans" cxnId="{2F3B0F9C-E574-4572-BDBC-D2B1755796D3}">
      <dgm:prSet/>
      <dgm:spPr/>
      <dgm:t>
        <a:bodyPr/>
        <a:lstStyle/>
        <a:p>
          <a:endParaRPr lang="ru-RU"/>
        </a:p>
      </dgm:t>
    </dgm:pt>
    <dgm:pt modelId="{DF6BA20B-78F3-43A8-8546-CEB7DC479B0C}" type="sibTrans" cxnId="{2F3B0F9C-E574-4572-BDBC-D2B1755796D3}">
      <dgm:prSet/>
      <dgm:spPr/>
      <dgm:t>
        <a:bodyPr/>
        <a:lstStyle/>
        <a:p>
          <a:endParaRPr lang="ru-RU"/>
        </a:p>
      </dgm:t>
    </dgm:pt>
    <dgm:pt modelId="{C7A1E333-A77B-479C-B1D6-42D4C7B84406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Учение о биосфере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69CF06C7-EA88-455B-B888-CD0207E9404E}" type="parTrans" cxnId="{F21FD203-BFEB-4A7D-B1E3-A1212CEE1112}">
      <dgm:prSet/>
      <dgm:spPr/>
      <dgm:t>
        <a:bodyPr/>
        <a:lstStyle/>
        <a:p>
          <a:endParaRPr lang="ru-RU"/>
        </a:p>
      </dgm:t>
    </dgm:pt>
    <dgm:pt modelId="{6DBFA028-DFB6-4AE6-AF66-B891B23A47C3}" type="sibTrans" cxnId="{F21FD203-BFEB-4A7D-B1E3-A1212CEE1112}">
      <dgm:prSet/>
      <dgm:spPr/>
      <dgm:t>
        <a:bodyPr/>
        <a:lstStyle/>
        <a:p>
          <a:endParaRPr lang="ru-RU"/>
        </a:p>
      </dgm:t>
    </dgm:pt>
    <dgm:pt modelId="{37A42076-9FA6-4BEA-AAA3-46866EBCA153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Экономика природопользования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83E34FD0-789B-4C50-AC68-24E98133A7A5}" type="parTrans" cxnId="{F5A22331-1D52-4612-9260-8E3370AA4AA4}">
      <dgm:prSet/>
      <dgm:spPr/>
      <dgm:t>
        <a:bodyPr/>
        <a:lstStyle/>
        <a:p>
          <a:endParaRPr lang="ru-RU"/>
        </a:p>
      </dgm:t>
    </dgm:pt>
    <dgm:pt modelId="{E5F83775-0913-4F95-8FFE-11395362EDAD}" type="sibTrans" cxnId="{F5A22331-1D52-4612-9260-8E3370AA4AA4}">
      <dgm:prSet/>
      <dgm:spPr/>
      <dgm:t>
        <a:bodyPr/>
        <a:lstStyle/>
        <a:p>
          <a:endParaRPr lang="ru-RU"/>
        </a:p>
      </dgm:t>
    </dgm:pt>
    <dgm:pt modelId="{AEC778D2-3204-44AC-A86C-10E632F51198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Правовые основы природопользования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02629130-F172-48A9-911F-A100041266AB}" type="parTrans" cxnId="{325B2B59-0369-4EAD-96AC-2492D2A90D04}">
      <dgm:prSet/>
      <dgm:spPr/>
      <dgm:t>
        <a:bodyPr/>
        <a:lstStyle/>
        <a:p>
          <a:endParaRPr lang="ru-RU"/>
        </a:p>
      </dgm:t>
    </dgm:pt>
    <dgm:pt modelId="{772CEA33-8423-4B54-B69C-8E4C99088B44}" type="sibTrans" cxnId="{325B2B59-0369-4EAD-96AC-2492D2A90D04}">
      <dgm:prSet/>
      <dgm:spPr/>
      <dgm:t>
        <a:bodyPr/>
        <a:lstStyle/>
        <a:p>
          <a:endParaRPr lang="ru-RU"/>
        </a:p>
      </dgm:t>
    </dgm:pt>
    <dgm:pt modelId="{3D572851-ECFF-49D9-8A0A-39F069A06EE3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Экологическая экспертиза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D54BB71F-F650-4A9D-8EB4-6C7D4D6DB77F}" type="parTrans" cxnId="{686ADB5D-B237-43BB-8B06-CF15280CC38A}">
      <dgm:prSet/>
      <dgm:spPr/>
      <dgm:t>
        <a:bodyPr/>
        <a:lstStyle/>
        <a:p>
          <a:endParaRPr lang="ru-RU"/>
        </a:p>
      </dgm:t>
    </dgm:pt>
    <dgm:pt modelId="{F727C49D-2E3C-4A97-A2AE-58B453C2BCDE}" type="sibTrans" cxnId="{686ADB5D-B237-43BB-8B06-CF15280CC38A}">
      <dgm:prSet/>
      <dgm:spPr/>
      <dgm:t>
        <a:bodyPr/>
        <a:lstStyle/>
        <a:p>
          <a:endParaRPr lang="ru-RU"/>
        </a:p>
      </dgm:t>
    </dgm:pt>
    <dgm:pt modelId="{AB052CE6-8878-41F2-AF0F-42D3FC46280E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Геоэкология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51676E99-A419-45CF-BA6F-7597EA5CA0D9}" type="parTrans" cxnId="{E8F28304-C462-4444-9684-EFC2824801BD}">
      <dgm:prSet/>
      <dgm:spPr/>
      <dgm:t>
        <a:bodyPr/>
        <a:lstStyle/>
        <a:p>
          <a:endParaRPr lang="ru-RU"/>
        </a:p>
      </dgm:t>
    </dgm:pt>
    <dgm:pt modelId="{1DB85CEB-5A67-42DC-B119-CE36F83ABCA9}" type="sibTrans" cxnId="{E8F28304-C462-4444-9684-EFC2824801BD}">
      <dgm:prSet/>
      <dgm:spPr/>
      <dgm:t>
        <a:bodyPr/>
        <a:lstStyle/>
        <a:p>
          <a:endParaRPr lang="ru-RU"/>
        </a:p>
      </dgm:t>
    </dgm:pt>
    <dgm:pt modelId="{8C2A02C0-9534-4BBF-B578-2E95FBC67B4C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Охрана окружающей среды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4BED40C0-27B4-4AB8-9DAA-8A3C4A6A71D9}" type="parTrans" cxnId="{8D090DD5-34A5-4557-ADB4-B8EF57EFC0F4}">
      <dgm:prSet/>
      <dgm:spPr/>
      <dgm:t>
        <a:bodyPr/>
        <a:lstStyle/>
        <a:p>
          <a:endParaRPr lang="ru-RU"/>
        </a:p>
      </dgm:t>
    </dgm:pt>
    <dgm:pt modelId="{2198D14B-D668-4AA4-8432-A53D89988081}" type="sibTrans" cxnId="{8D090DD5-34A5-4557-ADB4-B8EF57EFC0F4}">
      <dgm:prSet/>
      <dgm:spPr/>
      <dgm:t>
        <a:bodyPr/>
        <a:lstStyle/>
        <a:p>
          <a:endParaRPr lang="ru-RU"/>
        </a:p>
      </dgm:t>
    </dgm:pt>
    <dgm:pt modelId="{A9FB9BF0-7CBC-1044-97D2-D3C184BC2DB2}" type="pres">
      <dgm:prSet presAssocID="{CC77D6F0-2145-A440-AB02-01A161B297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014FD-8559-A54C-99C8-A26D1E7F8F52}" type="pres">
      <dgm:prSet presAssocID="{D9E15031-BA0A-C948-B582-04D5D1174717}" presName="node" presStyleLbl="node1" presStyleIdx="0" presStyleCnt="16" custLinFactX="4467" custLinFactNeighborX="100000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720FE-C8BB-3549-949F-2681578A1130}" type="pres">
      <dgm:prSet presAssocID="{C7E83E0D-CF99-834F-BB23-A4BFA4F659AB}" presName="sibTrans" presStyleCnt="0"/>
      <dgm:spPr/>
    </dgm:pt>
    <dgm:pt modelId="{F908DAA5-3636-0E46-B18C-F6EC4CD14452}" type="pres">
      <dgm:prSet presAssocID="{82019D13-3136-FA45-923E-B8FBAF4A5834}" presName="node" presStyleLbl="node1" presStyleIdx="1" presStyleCnt="16" custLinFactX="9251" custLinFactNeighborX="100000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96B3F-521B-A54F-86DD-11E291539911}" type="pres">
      <dgm:prSet presAssocID="{AD5094B5-2AAA-B841-9A65-0EE9F04C5C24}" presName="sibTrans" presStyleCnt="0"/>
      <dgm:spPr/>
    </dgm:pt>
    <dgm:pt modelId="{5504ABB4-3626-0F41-98D9-A414C3AEE5F8}" type="pres">
      <dgm:prSet presAssocID="{28773619-8C97-D94A-AF52-7F0B4B28E636}" presName="node" presStyleLbl="node1" presStyleIdx="2" presStyleCnt="16" custLinFactX="-100000" custLinFactNeighborX="-126065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CE920-620C-9F41-A741-A4175723FF2F}" type="pres">
      <dgm:prSet presAssocID="{1809FC1C-237F-CB48-BCFE-02327840ED43}" presName="sibTrans" presStyleCnt="0"/>
      <dgm:spPr/>
    </dgm:pt>
    <dgm:pt modelId="{111F0AFA-8BD3-F24A-AF43-352E3BEE3E08}" type="pres">
      <dgm:prSet presAssocID="{C4E88C6A-4B9E-584E-BF3F-6746A3874CAE}" presName="node" presStyleLbl="node1" presStyleIdx="3" presStyleCnt="16" custLinFactX="-100000" custLinFactY="100000" custLinFactNeighborX="-121281" custLinFactNeighborY="133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22CDA-A71F-3044-B8AF-C70816C5CC8E}" type="pres">
      <dgm:prSet presAssocID="{31F0950A-B171-1E45-BFF1-A6AEE96C02DF}" presName="sibTrans" presStyleCnt="0"/>
      <dgm:spPr/>
    </dgm:pt>
    <dgm:pt modelId="{05F012E3-C81D-634A-AA2D-C33F12EAE47A}" type="pres">
      <dgm:prSet presAssocID="{F053D62F-0019-0045-BA2B-26A678BFB9BD}" presName="node" presStyleLbl="node1" presStyleIdx="4" presStyleCnt="16" custLinFactX="8719" custLinFactNeighborX="100000" custLinFactNeighborY="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BFDED-EB91-7440-B6A5-C53137951E1F}" type="pres">
      <dgm:prSet presAssocID="{6CFEED80-50D5-2B4F-B17A-0D38B66D318F}" presName="sibTrans" presStyleCnt="0"/>
      <dgm:spPr/>
    </dgm:pt>
    <dgm:pt modelId="{9B499008-8DB8-0C4D-AFA5-90F67A89EF39}" type="pres">
      <dgm:prSet presAssocID="{25813002-CB16-8540-859F-26C693AD5144}" presName="node" presStyleLbl="node1" presStyleIdx="5" presStyleCnt="16" custLinFactX="-16065" custLinFactNeighborX="-100000" custLinFactNeighborY="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4EBCB-4CB3-414B-97F7-8A7F7F8F45DC}" type="pres">
      <dgm:prSet presAssocID="{E78F43E7-699F-0249-869C-147FE9534FA3}" presName="sibTrans" presStyleCnt="0"/>
      <dgm:spPr/>
    </dgm:pt>
    <dgm:pt modelId="{920FCF85-744F-1D43-A048-8C3851616EA8}" type="pres">
      <dgm:prSet presAssocID="{5E25F07F-5780-EF40-B394-8456EE440447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92061-37A6-BA4A-BE6E-A4CA2DFE08A7}" type="pres">
      <dgm:prSet presAssocID="{85AF4989-051A-CE45-B2C3-CDC26A06A99D}" presName="sibTrans" presStyleCnt="0"/>
      <dgm:spPr/>
    </dgm:pt>
    <dgm:pt modelId="{AC0A1AA7-18B7-4B4A-ABCB-38495588E18C}" type="pres">
      <dgm:prSet presAssocID="{88BD73A1-944E-C947-B28B-DBBC98FB82F9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8AAC8-E647-D04D-A448-85ECF25A0A9E}" type="pres">
      <dgm:prSet presAssocID="{56A051DC-237C-7F40-9930-3DF3A40E4ECD}" presName="sibTrans" presStyleCnt="0"/>
      <dgm:spPr/>
    </dgm:pt>
    <dgm:pt modelId="{4F905921-3A3B-D445-8E4E-01CA97C223AE}" type="pres">
      <dgm:prSet presAssocID="{3BE73CF6-797D-1D43-8FD6-94D18B750291}" presName="node" presStyleLbl="node1" presStyleIdx="8" presStyleCnt="16" custLinFactX="100000" custLinFactNeighborX="119251" custLinFactNeighborY="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8F325-DA69-4905-8427-1E6010FBE506}" type="pres">
      <dgm:prSet presAssocID="{154E18F7-3B9F-D849-9D62-87279AA12DC9}" presName="sibTrans" presStyleCnt="0"/>
      <dgm:spPr/>
    </dgm:pt>
    <dgm:pt modelId="{8D20D242-E205-4686-80C9-9C8C6E6B9008}" type="pres">
      <dgm:prSet presAssocID="{0C2DB702-5E0D-4796-B5A3-86CFB8008411}" presName="node" presStyleLbl="node1" presStyleIdx="9" presStyleCnt="16" custLinFactX="100000" custLinFactY="-100000" custLinFactNeighborX="124035" custLinFactNeighborY="-13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06962-DD05-4859-BDB7-85092FB5FABB}" type="pres">
      <dgm:prSet presAssocID="{DF6BA20B-78F3-43A8-8546-CEB7DC479B0C}" presName="sibTrans" presStyleCnt="0"/>
      <dgm:spPr/>
    </dgm:pt>
    <dgm:pt modelId="{1602D6D1-E307-4EFE-9762-CE72DBCBAD9F}" type="pres">
      <dgm:prSet presAssocID="{C7A1E333-A77B-479C-B1D6-42D4C7B84406}" presName="node" presStyleLbl="node1" presStyleIdx="10" presStyleCnt="16" custLinFactX="9784" custLinFactNeighborX="100000" custLinFactNeighborY="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566E9-65D4-42C5-9E64-8104FD4D1E2F}" type="pres">
      <dgm:prSet presAssocID="{6DBFA028-DFB6-4AE6-AF66-B891B23A47C3}" presName="sibTrans" presStyleCnt="0"/>
      <dgm:spPr/>
    </dgm:pt>
    <dgm:pt modelId="{FFC7972E-E2BF-4AD3-A06E-2EDC234B1F47}" type="pres">
      <dgm:prSet presAssocID="{37A42076-9FA6-4BEA-AAA3-46866EBCA153}" presName="node" presStyleLbl="node1" presStyleIdx="11" presStyleCnt="16" custLinFactX="-131814" custLinFactNeighborX="-200000" custLinFactNeighborY="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5736A-D3AE-4886-A5A3-3FC726BF3606}" type="pres">
      <dgm:prSet presAssocID="{E5F83775-0913-4F95-8FFE-11395362EDAD}" presName="sibTrans" presStyleCnt="0"/>
      <dgm:spPr/>
    </dgm:pt>
    <dgm:pt modelId="{937181A2-3A22-4271-9374-9389BBADB9F4}" type="pres">
      <dgm:prSet presAssocID="{AEC778D2-3204-44AC-A86C-10E632F51198}" presName="node" presStyleLbl="node1" presStyleIdx="12" presStyleCnt="16" custLinFactX="100000" custLinFactNeighborX="119251" custLinFactNeighborY="4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484EC-537D-42BD-A014-CA4737F38C9C}" type="pres">
      <dgm:prSet presAssocID="{772CEA33-8423-4B54-B69C-8E4C99088B44}" presName="sibTrans" presStyleCnt="0"/>
      <dgm:spPr/>
    </dgm:pt>
    <dgm:pt modelId="{18030894-8F10-47AE-9C39-6B526C6F7A46}" type="pres">
      <dgm:prSet presAssocID="{3D572851-ECFF-49D9-8A0A-39F069A06EE3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D8FDB-2987-4E50-BC49-EC54874C4085}" type="pres">
      <dgm:prSet presAssocID="{F727C49D-2E3C-4A97-A2AE-58B453C2BCDE}" presName="sibTrans" presStyleCnt="0"/>
      <dgm:spPr/>
    </dgm:pt>
    <dgm:pt modelId="{419CA71A-1DE9-40D9-A03C-1C8C79359FF1}" type="pres">
      <dgm:prSet presAssocID="{AB052CE6-8878-41F2-AF0F-42D3FC46280E}" presName="node" presStyleLbl="node1" presStyleIdx="14" presStyleCnt="16" custLinFactX="-100000" custLinFactNeighborX="-121814" custLinFactNeighborY="4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C1478-A2A3-4DAC-981D-85D3F1C9C835}" type="pres">
      <dgm:prSet presAssocID="{1DB85CEB-5A67-42DC-B119-CE36F83ABCA9}" presName="sibTrans" presStyleCnt="0"/>
      <dgm:spPr/>
    </dgm:pt>
    <dgm:pt modelId="{36937D8D-6BFB-401F-B313-5D29C97DC227}" type="pres">
      <dgm:prSet presAssocID="{8C2A02C0-9534-4BBF-B578-2E95FBC67B4C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2A9DB-88B6-46C3-A8FA-AF8E23DACF5F}" type="presOf" srcId="{0C2DB702-5E0D-4796-B5A3-86CFB8008411}" destId="{8D20D242-E205-4686-80C9-9C8C6E6B9008}" srcOrd="0" destOrd="0" presId="urn:microsoft.com/office/officeart/2005/8/layout/default"/>
    <dgm:cxn modelId="{F21FD203-BFEB-4A7D-B1E3-A1212CEE1112}" srcId="{CC77D6F0-2145-A440-AB02-01A161B29785}" destId="{C7A1E333-A77B-479C-B1D6-42D4C7B84406}" srcOrd="10" destOrd="0" parTransId="{69CF06C7-EA88-455B-B888-CD0207E9404E}" sibTransId="{6DBFA028-DFB6-4AE6-AF66-B891B23A47C3}"/>
    <dgm:cxn modelId="{E2FA05B1-DA53-4CD2-8F69-D52203D6124D}" type="presOf" srcId="{8C2A02C0-9534-4BBF-B578-2E95FBC67B4C}" destId="{36937D8D-6BFB-401F-B313-5D29C97DC227}" srcOrd="0" destOrd="0" presId="urn:microsoft.com/office/officeart/2005/8/layout/default"/>
    <dgm:cxn modelId="{D3703C20-8F7E-144A-86C3-50732C89ABAD}" srcId="{CC77D6F0-2145-A440-AB02-01A161B29785}" destId="{5E25F07F-5780-EF40-B394-8456EE440447}" srcOrd="6" destOrd="0" parTransId="{7C7CF088-48D6-5047-8641-FB968B10BA28}" sibTransId="{85AF4989-051A-CE45-B2C3-CDC26A06A99D}"/>
    <dgm:cxn modelId="{26975ABB-AC61-2343-8B2C-F6BA7DF4408C}" srcId="{CC77D6F0-2145-A440-AB02-01A161B29785}" destId="{D9E15031-BA0A-C948-B582-04D5D1174717}" srcOrd="0" destOrd="0" parTransId="{2F667EE0-7D51-0049-A94A-41990062753D}" sibTransId="{C7E83E0D-CF99-834F-BB23-A4BFA4F659AB}"/>
    <dgm:cxn modelId="{686ADB5D-B237-43BB-8B06-CF15280CC38A}" srcId="{CC77D6F0-2145-A440-AB02-01A161B29785}" destId="{3D572851-ECFF-49D9-8A0A-39F069A06EE3}" srcOrd="13" destOrd="0" parTransId="{D54BB71F-F650-4A9D-8EB4-6C7D4D6DB77F}" sibTransId="{F727C49D-2E3C-4A97-A2AE-58B453C2BCDE}"/>
    <dgm:cxn modelId="{87434A6C-A476-1A40-BBC8-7A6551D6B42D}" type="presOf" srcId="{88BD73A1-944E-C947-B28B-DBBC98FB82F9}" destId="{AC0A1AA7-18B7-4B4A-ABCB-38495588E18C}" srcOrd="0" destOrd="0" presId="urn:microsoft.com/office/officeart/2005/8/layout/default"/>
    <dgm:cxn modelId="{C6439413-3961-41D6-8222-CDF9B0C409D1}" type="presOf" srcId="{3D572851-ECFF-49D9-8A0A-39F069A06EE3}" destId="{18030894-8F10-47AE-9C39-6B526C6F7A46}" srcOrd="0" destOrd="0" presId="urn:microsoft.com/office/officeart/2005/8/layout/default"/>
    <dgm:cxn modelId="{3678FC59-7855-A24D-9DE1-0B93E1DD2512}" type="presOf" srcId="{5E25F07F-5780-EF40-B394-8456EE440447}" destId="{920FCF85-744F-1D43-A048-8C3851616EA8}" srcOrd="0" destOrd="0" presId="urn:microsoft.com/office/officeart/2005/8/layout/default"/>
    <dgm:cxn modelId="{A52ECDAB-56F0-2E4D-BCF9-36386CFA0776}" srcId="{CC77D6F0-2145-A440-AB02-01A161B29785}" destId="{88BD73A1-944E-C947-B28B-DBBC98FB82F9}" srcOrd="7" destOrd="0" parTransId="{069D2362-C862-BB4B-A1D0-DC1BBD0A0B95}" sibTransId="{56A051DC-237C-7F40-9930-3DF3A40E4ECD}"/>
    <dgm:cxn modelId="{9DBDCE70-D585-FC43-9020-5517D6FB7DAD}" type="presOf" srcId="{D9E15031-BA0A-C948-B582-04D5D1174717}" destId="{9B0014FD-8559-A54C-99C8-A26D1E7F8F52}" srcOrd="0" destOrd="0" presId="urn:microsoft.com/office/officeart/2005/8/layout/default"/>
    <dgm:cxn modelId="{60A92C9B-6D9C-214F-BC88-91EBF3342C24}" type="presOf" srcId="{CC77D6F0-2145-A440-AB02-01A161B29785}" destId="{A9FB9BF0-7CBC-1044-97D2-D3C184BC2DB2}" srcOrd="0" destOrd="0" presId="urn:microsoft.com/office/officeart/2005/8/layout/default"/>
    <dgm:cxn modelId="{15557748-748A-2F49-91BD-3B1E590001B7}" type="presOf" srcId="{28773619-8C97-D94A-AF52-7F0B4B28E636}" destId="{5504ABB4-3626-0F41-98D9-A414C3AEE5F8}" srcOrd="0" destOrd="0" presId="urn:microsoft.com/office/officeart/2005/8/layout/default"/>
    <dgm:cxn modelId="{2F3B0F9C-E574-4572-BDBC-D2B1755796D3}" srcId="{CC77D6F0-2145-A440-AB02-01A161B29785}" destId="{0C2DB702-5E0D-4796-B5A3-86CFB8008411}" srcOrd="9" destOrd="0" parTransId="{F4515123-DBA7-4359-BC0A-EAD14F1E99C1}" sibTransId="{DF6BA20B-78F3-43A8-8546-CEB7DC479B0C}"/>
    <dgm:cxn modelId="{7D09F16D-BAC7-45D2-9398-E9C3FE517282}" type="presOf" srcId="{AB052CE6-8878-41F2-AF0F-42D3FC46280E}" destId="{419CA71A-1DE9-40D9-A03C-1C8C79359FF1}" srcOrd="0" destOrd="0" presId="urn:microsoft.com/office/officeart/2005/8/layout/default"/>
    <dgm:cxn modelId="{8D090DD5-34A5-4557-ADB4-B8EF57EFC0F4}" srcId="{CC77D6F0-2145-A440-AB02-01A161B29785}" destId="{8C2A02C0-9534-4BBF-B578-2E95FBC67B4C}" srcOrd="15" destOrd="0" parTransId="{4BED40C0-27B4-4AB8-9DAA-8A3C4A6A71D9}" sibTransId="{2198D14B-D668-4AA4-8432-A53D89988081}"/>
    <dgm:cxn modelId="{E8F28304-C462-4444-9684-EFC2824801BD}" srcId="{CC77D6F0-2145-A440-AB02-01A161B29785}" destId="{AB052CE6-8878-41F2-AF0F-42D3FC46280E}" srcOrd="14" destOrd="0" parTransId="{51676E99-A419-45CF-BA6F-7597EA5CA0D9}" sibTransId="{1DB85CEB-5A67-42DC-B119-CE36F83ABCA9}"/>
    <dgm:cxn modelId="{325B2B59-0369-4EAD-96AC-2492D2A90D04}" srcId="{CC77D6F0-2145-A440-AB02-01A161B29785}" destId="{AEC778D2-3204-44AC-A86C-10E632F51198}" srcOrd="12" destOrd="0" parTransId="{02629130-F172-48A9-911F-A100041266AB}" sibTransId="{772CEA33-8423-4B54-B69C-8E4C99088B44}"/>
    <dgm:cxn modelId="{852B96DB-4ADF-49F5-AC2E-C4D60429A7FF}" type="presOf" srcId="{37A42076-9FA6-4BEA-AAA3-46866EBCA153}" destId="{FFC7972E-E2BF-4AD3-A06E-2EDC234B1F47}" srcOrd="0" destOrd="0" presId="urn:microsoft.com/office/officeart/2005/8/layout/default"/>
    <dgm:cxn modelId="{23A6880A-F7F7-C24B-A9C6-61FC24C1D9DC}" type="presOf" srcId="{C4E88C6A-4B9E-584E-BF3F-6746A3874CAE}" destId="{111F0AFA-8BD3-F24A-AF43-352E3BEE3E08}" srcOrd="0" destOrd="0" presId="urn:microsoft.com/office/officeart/2005/8/layout/default"/>
    <dgm:cxn modelId="{4A1AC366-82D9-9541-BC5A-7D60C18B077D}" type="presOf" srcId="{82019D13-3136-FA45-923E-B8FBAF4A5834}" destId="{F908DAA5-3636-0E46-B18C-F6EC4CD14452}" srcOrd="0" destOrd="0" presId="urn:microsoft.com/office/officeart/2005/8/layout/default"/>
    <dgm:cxn modelId="{F258B3D9-0B20-4147-8FF0-07323000DD16}" type="presOf" srcId="{C7A1E333-A77B-479C-B1D6-42D4C7B84406}" destId="{1602D6D1-E307-4EFE-9762-CE72DBCBAD9F}" srcOrd="0" destOrd="0" presId="urn:microsoft.com/office/officeart/2005/8/layout/default"/>
    <dgm:cxn modelId="{7A3004AA-6AB7-EC4F-AF0C-87489BB963DA}" srcId="{CC77D6F0-2145-A440-AB02-01A161B29785}" destId="{F053D62F-0019-0045-BA2B-26A678BFB9BD}" srcOrd="4" destOrd="0" parTransId="{D0AA34F9-C6AC-F041-A65C-47DF8BBB6ED9}" sibTransId="{6CFEED80-50D5-2B4F-B17A-0D38B66D318F}"/>
    <dgm:cxn modelId="{B5DC60AF-8D8D-104E-A124-DC5C8E7C9EF2}" srcId="{CC77D6F0-2145-A440-AB02-01A161B29785}" destId="{3BE73CF6-797D-1D43-8FD6-94D18B750291}" srcOrd="8" destOrd="0" parTransId="{864C8746-FFA9-BC45-BE50-EAE292C9A9AC}" sibTransId="{154E18F7-3B9F-D849-9D62-87279AA12DC9}"/>
    <dgm:cxn modelId="{F5A22331-1D52-4612-9260-8E3370AA4AA4}" srcId="{CC77D6F0-2145-A440-AB02-01A161B29785}" destId="{37A42076-9FA6-4BEA-AAA3-46866EBCA153}" srcOrd="11" destOrd="0" parTransId="{83E34FD0-789B-4C50-AC68-24E98133A7A5}" sibTransId="{E5F83775-0913-4F95-8FFE-11395362EDAD}"/>
    <dgm:cxn modelId="{CD6AF97B-AEAE-4D1A-B2C8-5CF9EF2B973D}" type="presOf" srcId="{AEC778D2-3204-44AC-A86C-10E632F51198}" destId="{937181A2-3A22-4271-9374-9389BBADB9F4}" srcOrd="0" destOrd="0" presId="urn:microsoft.com/office/officeart/2005/8/layout/default"/>
    <dgm:cxn modelId="{21683A03-1285-E84B-ADF6-BA83F7AF1EB5}" srcId="{CC77D6F0-2145-A440-AB02-01A161B29785}" destId="{C4E88C6A-4B9E-584E-BF3F-6746A3874CAE}" srcOrd="3" destOrd="0" parTransId="{D1B528C8-7685-1D43-9782-CE9357C542A7}" sibTransId="{31F0950A-B171-1E45-BFF1-A6AEE96C02DF}"/>
    <dgm:cxn modelId="{BAF5BF95-A143-3946-B758-6D12E177DF64}" srcId="{CC77D6F0-2145-A440-AB02-01A161B29785}" destId="{28773619-8C97-D94A-AF52-7F0B4B28E636}" srcOrd="2" destOrd="0" parTransId="{729F0409-2247-0547-B86C-792A94ED6349}" sibTransId="{1809FC1C-237F-CB48-BCFE-02327840ED43}"/>
    <dgm:cxn modelId="{BA0C362B-6BC1-CA48-AF82-E9271B175AC0}" type="presOf" srcId="{25813002-CB16-8540-859F-26C693AD5144}" destId="{9B499008-8DB8-0C4D-AFA5-90F67A89EF39}" srcOrd="0" destOrd="0" presId="urn:microsoft.com/office/officeart/2005/8/layout/default"/>
    <dgm:cxn modelId="{1F1939B0-6338-2140-B8C1-276EBD385C84}" srcId="{CC77D6F0-2145-A440-AB02-01A161B29785}" destId="{25813002-CB16-8540-859F-26C693AD5144}" srcOrd="5" destOrd="0" parTransId="{8A7032EA-7645-AB41-AADC-9CFB9F587FC4}" sibTransId="{E78F43E7-699F-0249-869C-147FE9534FA3}"/>
    <dgm:cxn modelId="{F52D1648-47B7-314D-A726-2AA4BC8A0B6D}" type="presOf" srcId="{3BE73CF6-797D-1D43-8FD6-94D18B750291}" destId="{4F905921-3A3B-D445-8E4E-01CA97C223AE}" srcOrd="0" destOrd="0" presId="urn:microsoft.com/office/officeart/2005/8/layout/default"/>
    <dgm:cxn modelId="{C61FD7DD-82FA-684A-9125-863ECC4B7115}" srcId="{CC77D6F0-2145-A440-AB02-01A161B29785}" destId="{82019D13-3136-FA45-923E-B8FBAF4A5834}" srcOrd="1" destOrd="0" parTransId="{0C7E18A2-44C2-0549-9155-C9CFDEA29C0E}" sibTransId="{AD5094B5-2AAA-B841-9A65-0EE9F04C5C24}"/>
    <dgm:cxn modelId="{32B3303C-F70D-584F-91CD-F6969C7EFE11}" type="presOf" srcId="{F053D62F-0019-0045-BA2B-26A678BFB9BD}" destId="{05F012E3-C81D-634A-AA2D-C33F12EAE47A}" srcOrd="0" destOrd="0" presId="urn:microsoft.com/office/officeart/2005/8/layout/default"/>
    <dgm:cxn modelId="{DB94AF63-A372-944B-9410-6D95631E2FD3}" type="presParOf" srcId="{A9FB9BF0-7CBC-1044-97D2-D3C184BC2DB2}" destId="{9B0014FD-8559-A54C-99C8-A26D1E7F8F52}" srcOrd="0" destOrd="0" presId="urn:microsoft.com/office/officeart/2005/8/layout/default"/>
    <dgm:cxn modelId="{B02DC422-3E17-3447-9B15-32859DAB7EB3}" type="presParOf" srcId="{A9FB9BF0-7CBC-1044-97D2-D3C184BC2DB2}" destId="{09C720FE-C8BB-3549-949F-2681578A1130}" srcOrd="1" destOrd="0" presId="urn:microsoft.com/office/officeart/2005/8/layout/default"/>
    <dgm:cxn modelId="{182E5071-B07B-3845-AE44-F3F2A5C2D636}" type="presParOf" srcId="{A9FB9BF0-7CBC-1044-97D2-D3C184BC2DB2}" destId="{F908DAA5-3636-0E46-B18C-F6EC4CD14452}" srcOrd="2" destOrd="0" presId="urn:microsoft.com/office/officeart/2005/8/layout/default"/>
    <dgm:cxn modelId="{6A151870-7F1F-5649-BC08-8A3DDF4441AC}" type="presParOf" srcId="{A9FB9BF0-7CBC-1044-97D2-D3C184BC2DB2}" destId="{75796B3F-521B-A54F-86DD-11E291539911}" srcOrd="3" destOrd="0" presId="urn:microsoft.com/office/officeart/2005/8/layout/default"/>
    <dgm:cxn modelId="{20AC6940-1CCC-B043-8196-C634115252B1}" type="presParOf" srcId="{A9FB9BF0-7CBC-1044-97D2-D3C184BC2DB2}" destId="{5504ABB4-3626-0F41-98D9-A414C3AEE5F8}" srcOrd="4" destOrd="0" presId="urn:microsoft.com/office/officeart/2005/8/layout/default"/>
    <dgm:cxn modelId="{8396315E-B67C-A04D-9CC8-8AE39B9B0F91}" type="presParOf" srcId="{A9FB9BF0-7CBC-1044-97D2-D3C184BC2DB2}" destId="{1B2CE920-620C-9F41-A741-A4175723FF2F}" srcOrd="5" destOrd="0" presId="urn:microsoft.com/office/officeart/2005/8/layout/default"/>
    <dgm:cxn modelId="{CAE81985-33F9-5C4E-9AEA-924AF863ED17}" type="presParOf" srcId="{A9FB9BF0-7CBC-1044-97D2-D3C184BC2DB2}" destId="{111F0AFA-8BD3-F24A-AF43-352E3BEE3E08}" srcOrd="6" destOrd="0" presId="urn:microsoft.com/office/officeart/2005/8/layout/default"/>
    <dgm:cxn modelId="{C226E72F-73E2-5946-BDA4-5DAF8A355F6F}" type="presParOf" srcId="{A9FB9BF0-7CBC-1044-97D2-D3C184BC2DB2}" destId="{B1922CDA-A71F-3044-B8AF-C70816C5CC8E}" srcOrd="7" destOrd="0" presId="urn:microsoft.com/office/officeart/2005/8/layout/default"/>
    <dgm:cxn modelId="{E70FF40A-8614-6743-AA69-77D8E45A92CF}" type="presParOf" srcId="{A9FB9BF0-7CBC-1044-97D2-D3C184BC2DB2}" destId="{05F012E3-C81D-634A-AA2D-C33F12EAE47A}" srcOrd="8" destOrd="0" presId="urn:microsoft.com/office/officeart/2005/8/layout/default"/>
    <dgm:cxn modelId="{286B63EC-75C0-0E4E-959B-5E4440533A54}" type="presParOf" srcId="{A9FB9BF0-7CBC-1044-97D2-D3C184BC2DB2}" destId="{6CEBFDED-EB91-7440-B6A5-C53137951E1F}" srcOrd="9" destOrd="0" presId="urn:microsoft.com/office/officeart/2005/8/layout/default"/>
    <dgm:cxn modelId="{DC071EC7-0205-5144-9A69-02AF323C8D84}" type="presParOf" srcId="{A9FB9BF0-7CBC-1044-97D2-D3C184BC2DB2}" destId="{9B499008-8DB8-0C4D-AFA5-90F67A89EF39}" srcOrd="10" destOrd="0" presId="urn:microsoft.com/office/officeart/2005/8/layout/default"/>
    <dgm:cxn modelId="{931B96F5-5AE7-F746-A300-C3446A79BDDE}" type="presParOf" srcId="{A9FB9BF0-7CBC-1044-97D2-D3C184BC2DB2}" destId="{EE44EBCB-4CB3-414B-97F7-8A7F7F8F45DC}" srcOrd="11" destOrd="0" presId="urn:microsoft.com/office/officeart/2005/8/layout/default"/>
    <dgm:cxn modelId="{FDF56611-B431-0F42-9B66-2FD4B5E51740}" type="presParOf" srcId="{A9FB9BF0-7CBC-1044-97D2-D3C184BC2DB2}" destId="{920FCF85-744F-1D43-A048-8C3851616EA8}" srcOrd="12" destOrd="0" presId="urn:microsoft.com/office/officeart/2005/8/layout/default"/>
    <dgm:cxn modelId="{B3926BB2-F430-AE4E-B3D0-699849D1D96A}" type="presParOf" srcId="{A9FB9BF0-7CBC-1044-97D2-D3C184BC2DB2}" destId="{67C92061-37A6-BA4A-BE6E-A4CA2DFE08A7}" srcOrd="13" destOrd="0" presId="urn:microsoft.com/office/officeart/2005/8/layout/default"/>
    <dgm:cxn modelId="{25EFE704-AB7D-754A-979C-83DFC9B55A26}" type="presParOf" srcId="{A9FB9BF0-7CBC-1044-97D2-D3C184BC2DB2}" destId="{AC0A1AA7-18B7-4B4A-ABCB-38495588E18C}" srcOrd="14" destOrd="0" presId="urn:microsoft.com/office/officeart/2005/8/layout/default"/>
    <dgm:cxn modelId="{E8BCFDCD-ECDF-B441-B8C0-40AA7108E5B5}" type="presParOf" srcId="{A9FB9BF0-7CBC-1044-97D2-D3C184BC2DB2}" destId="{2CD8AAC8-E647-D04D-A448-85ECF25A0A9E}" srcOrd="15" destOrd="0" presId="urn:microsoft.com/office/officeart/2005/8/layout/default"/>
    <dgm:cxn modelId="{6A569A43-7330-E147-8579-C0892A6C0427}" type="presParOf" srcId="{A9FB9BF0-7CBC-1044-97D2-D3C184BC2DB2}" destId="{4F905921-3A3B-D445-8E4E-01CA97C223AE}" srcOrd="16" destOrd="0" presId="urn:microsoft.com/office/officeart/2005/8/layout/default"/>
    <dgm:cxn modelId="{CD331435-0351-4EAF-B9AF-23523A2F8525}" type="presParOf" srcId="{A9FB9BF0-7CBC-1044-97D2-D3C184BC2DB2}" destId="{1CE8F325-DA69-4905-8427-1E6010FBE506}" srcOrd="17" destOrd="0" presId="urn:microsoft.com/office/officeart/2005/8/layout/default"/>
    <dgm:cxn modelId="{945FE2E8-EC08-452F-9AD0-9ED400AC9D39}" type="presParOf" srcId="{A9FB9BF0-7CBC-1044-97D2-D3C184BC2DB2}" destId="{8D20D242-E205-4686-80C9-9C8C6E6B9008}" srcOrd="18" destOrd="0" presId="urn:microsoft.com/office/officeart/2005/8/layout/default"/>
    <dgm:cxn modelId="{7572CFB0-42BE-4E37-B971-FC617E45ADEB}" type="presParOf" srcId="{A9FB9BF0-7CBC-1044-97D2-D3C184BC2DB2}" destId="{48C06962-DD05-4859-BDB7-85092FB5FABB}" srcOrd="19" destOrd="0" presId="urn:microsoft.com/office/officeart/2005/8/layout/default"/>
    <dgm:cxn modelId="{D58CAF38-F353-41D4-90A1-7672E720D114}" type="presParOf" srcId="{A9FB9BF0-7CBC-1044-97D2-D3C184BC2DB2}" destId="{1602D6D1-E307-4EFE-9762-CE72DBCBAD9F}" srcOrd="20" destOrd="0" presId="urn:microsoft.com/office/officeart/2005/8/layout/default"/>
    <dgm:cxn modelId="{F29F032B-0F22-41AB-BB19-47F65D1AAD0F}" type="presParOf" srcId="{A9FB9BF0-7CBC-1044-97D2-D3C184BC2DB2}" destId="{1EC566E9-65D4-42C5-9E64-8104FD4D1E2F}" srcOrd="21" destOrd="0" presId="urn:microsoft.com/office/officeart/2005/8/layout/default"/>
    <dgm:cxn modelId="{F90CF622-408E-4AE3-9636-E34DD2BC2D24}" type="presParOf" srcId="{A9FB9BF0-7CBC-1044-97D2-D3C184BC2DB2}" destId="{FFC7972E-E2BF-4AD3-A06E-2EDC234B1F47}" srcOrd="22" destOrd="0" presId="urn:microsoft.com/office/officeart/2005/8/layout/default"/>
    <dgm:cxn modelId="{A8D57A99-A8A6-4069-B974-18450AE439F5}" type="presParOf" srcId="{A9FB9BF0-7CBC-1044-97D2-D3C184BC2DB2}" destId="{21C5736A-D3AE-4886-A5A3-3FC726BF3606}" srcOrd="23" destOrd="0" presId="urn:microsoft.com/office/officeart/2005/8/layout/default"/>
    <dgm:cxn modelId="{76B06654-82C2-4A99-94F3-46BF7C43BBC8}" type="presParOf" srcId="{A9FB9BF0-7CBC-1044-97D2-D3C184BC2DB2}" destId="{937181A2-3A22-4271-9374-9389BBADB9F4}" srcOrd="24" destOrd="0" presId="urn:microsoft.com/office/officeart/2005/8/layout/default"/>
    <dgm:cxn modelId="{30385063-3594-4009-B256-C8C67B626C00}" type="presParOf" srcId="{A9FB9BF0-7CBC-1044-97D2-D3C184BC2DB2}" destId="{480484EC-537D-42BD-A014-CA4737F38C9C}" srcOrd="25" destOrd="0" presId="urn:microsoft.com/office/officeart/2005/8/layout/default"/>
    <dgm:cxn modelId="{1FC8D4F3-7808-4F98-92A4-2776B2A0A27F}" type="presParOf" srcId="{A9FB9BF0-7CBC-1044-97D2-D3C184BC2DB2}" destId="{18030894-8F10-47AE-9C39-6B526C6F7A46}" srcOrd="26" destOrd="0" presId="urn:microsoft.com/office/officeart/2005/8/layout/default"/>
    <dgm:cxn modelId="{D58DC6ED-B873-4591-8DE9-D160038F0E1C}" type="presParOf" srcId="{A9FB9BF0-7CBC-1044-97D2-D3C184BC2DB2}" destId="{315D8FDB-2987-4E50-BC49-EC54874C4085}" srcOrd="27" destOrd="0" presId="urn:microsoft.com/office/officeart/2005/8/layout/default"/>
    <dgm:cxn modelId="{7631F117-79BA-4443-A70C-2CDB2AF0F091}" type="presParOf" srcId="{A9FB9BF0-7CBC-1044-97D2-D3C184BC2DB2}" destId="{419CA71A-1DE9-40D9-A03C-1C8C79359FF1}" srcOrd="28" destOrd="0" presId="urn:microsoft.com/office/officeart/2005/8/layout/default"/>
    <dgm:cxn modelId="{BCEA4353-801C-4820-B38F-DDDA0C2BB22D}" type="presParOf" srcId="{A9FB9BF0-7CBC-1044-97D2-D3C184BC2DB2}" destId="{E75C1478-A2A3-4DAC-981D-85D3F1C9C835}" srcOrd="29" destOrd="0" presId="urn:microsoft.com/office/officeart/2005/8/layout/default"/>
    <dgm:cxn modelId="{22F28EBC-25A3-47AC-9393-712E396B0908}" type="presParOf" srcId="{A9FB9BF0-7CBC-1044-97D2-D3C184BC2DB2}" destId="{36937D8D-6BFB-401F-B313-5D29C97DC227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694C2-B771-5248-8188-C54638F0B64D}" type="doc">
      <dgm:prSet loTypeId="urn:microsoft.com/office/officeart/2005/8/layout/vList3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FCE54E-C7AD-3440-AAC1-13A3374F6CE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Научные конференции и конгрессы</a:t>
          </a:r>
          <a:endParaRPr lang="ru-RU" sz="20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ADFFD881-6521-5746-B3D6-40057AC4580A}" type="parTrans" cxnId="{AEF65CDB-D065-8044-9A7C-A149C9AD2A5E}">
      <dgm:prSet/>
      <dgm:spPr/>
      <dgm:t>
        <a:bodyPr/>
        <a:lstStyle/>
        <a:p>
          <a:endParaRPr lang="ru-RU"/>
        </a:p>
      </dgm:t>
    </dgm:pt>
    <dgm:pt modelId="{1755A180-1949-034E-8FC2-84A45CBD75BA}" type="sibTrans" cxnId="{AEF65CDB-D065-8044-9A7C-A149C9AD2A5E}">
      <dgm:prSet/>
      <dgm:spPr/>
      <dgm:t>
        <a:bodyPr/>
        <a:lstStyle/>
        <a:p>
          <a:endParaRPr lang="ru-RU"/>
        </a:p>
      </dgm:t>
    </dgm:pt>
    <dgm:pt modelId="{2A1996C8-1190-B64C-BC98-7D634070EB7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Всероссийские студенческие научно-практические конференции</a:t>
          </a:r>
          <a:endParaRPr lang="ru-RU" sz="20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6B120A03-69D4-084B-92B9-B1D8626A4103}" type="parTrans" cxnId="{D27ED01A-57C2-CB46-A3C2-4632D1E228B5}">
      <dgm:prSet/>
      <dgm:spPr/>
      <dgm:t>
        <a:bodyPr/>
        <a:lstStyle/>
        <a:p>
          <a:endParaRPr lang="ru-RU"/>
        </a:p>
      </dgm:t>
    </dgm:pt>
    <dgm:pt modelId="{6A0D89B4-5C2E-D641-BE89-B8FB0F141456}" type="sibTrans" cxnId="{D27ED01A-57C2-CB46-A3C2-4632D1E228B5}">
      <dgm:prSet/>
      <dgm:spPr/>
      <dgm:t>
        <a:bodyPr/>
        <a:lstStyle/>
        <a:p>
          <a:endParaRPr lang="ru-RU"/>
        </a:p>
      </dgm:t>
    </dgm:pt>
    <dgm:pt modelId="{8F462D82-53E2-8C4D-8AAE-8212F245822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Научно-исследовательская работа студентов</a:t>
          </a:r>
          <a:endParaRPr lang="ru-RU" sz="20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8FD8F2A1-AF3A-304A-8ACD-B8D9F302A762}" type="parTrans" cxnId="{9FA62D6E-2DE3-2A48-BF16-F8EC49E4F5B9}">
      <dgm:prSet/>
      <dgm:spPr/>
      <dgm:t>
        <a:bodyPr/>
        <a:lstStyle/>
        <a:p>
          <a:endParaRPr lang="ru-RU"/>
        </a:p>
      </dgm:t>
    </dgm:pt>
    <dgm:pt modelId="{D0BF5DCE-5731-BD47-BEEA-CA0F831D1DCF}" type="sibTrans" cxnId="{9FA62D6E-2DE3-2A48-BF16-F8EC49E4F5B9}">
      <dgm:prSet/>
      <dgm:spPr/>
      <dgm:t>
        <a:bodyPr/>
        <a:lstStyle/>
        <a:p>
          <a:endParaRPr lang="ru-RU"/>
        </a:p>
      </dgm:t>
    </dgm:pt>
    <dgm:pt modelId="{438DE7AE-63FE-4D1C-8E8F-37069B6B9B32}">
      <dgm:prSet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Исследовательская работа и экспедиции в рамках Русского географического общества</a:t>
          </a:r>
          <a:endParaRPr lang="ru-RU" sz="20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E1DF2ECA-857C-40B4-99F7-905F722D9E12}" type="parTrans" cxnId="{BB0ECC7D-74FF-40D9-BB47-400A26213000}">
      <dgm:prSet/>
      <dgm:spPr/>
      <dgm:t>
        <a:bodyPr/>
        <a:lstStyle/>
        <a:p>
          <a:endParaRPr lang="ru-RU"/>
        </a:p>
      </dgm:t>
    </dgm:pt>
    <dgm:pt modelId="{07C5FB8E-0803-4DD2-994D-4FD85AC83C76}" type="sibTrans" cxnId="{BB0ECC7D-74FF-40D9-BB47-400A26213000}">
      <dgm:prSet/>
      <dgm:spPr/>
      <dgm:t>
        <a:bodyPr/>
        <a:lstStyle/>
        <a:p>
          <a:endParaRPr lang="ru-RU"/>
        </a:p>
      </dgm:t>
    </dgm:pt>
    <dgm:pt modelId="{8833CEAB-0E94-7D45-9126-8227E857A34A}" type="pres">
      <dgm:prSet presAssocID="{960694C2-B771-5248-8188-C54638F0B6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E9D68-C94C-C940-9171-6182EE0562A1}" type="pres">
      <dgm:prSet presAssocID="{39FCE54E-C7AD-3440-AAC1-13A3374F6CE6}" presName="composite" presStyleCnt="0"/>
      <dgm:spPr/>
      <dgm:t>
        <a:bodyPr/>
        <a:lstStyle/>
        <a:p>
          <a:endParaRPr lang="ru-RU"/>
        </a:p>
      </dgm:t>
    </dgm:pt>
    <dgm:pt modelId="{668808C4-5395-AB4C-8403-184AED8D270E}" type="pres">
      <dgm:prSet presAssocID="{39FCE54E-C7AD-3440-AAC1-13A3374F6CE6}" presName="imgShp" presStyleLbl="fgImgPlace1" presStyleIdx="0" presStyleCnt="4"/>
      <dgm:spPr>
        <a:noFill/>
      </dgm:spPr>
      <dgm:t>
        <a:bodyPr/>
        <a:lstStyle/>
        <a:p>
          <a:endParaRPr lang="ru-RU"/>
        </a:p>
      </dgm:t>
    </dgm:pt>
    <dgm:pt modelId="{74D8F05A-E415-084D-BAF2-4CC71F2FE4AD}" type="pres">
      <dgm:prSet presAssocID="{39FCE54E-C7AD-3440-AAC1-13A3374F6CE6}" presName="txShp" presStyleLbl="node1" presStyleIdx="0" presStyleCnt="4" custLinFactNeighborX="8521" custLinFactNeighborY="5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5C1C-1CF1-B24F-BFD4-BA3E604DA93C}" type="pres">
      <dgm:prSet presAssocID="{1755A180-1949-034E-8FC2-84A45CBD75BA}" presName="spacing" presStyleCnt="0"/>
      <dgm:spPr/>
      <dgm:t>
        <a:bodyPr/>
        <a:lstStyle/>
        <a:p>
          <a:endParaRPr lang="ru-RU"/>
        </a:p>
      </dgm:t>
    </dgm:pt>
    <dgm:pt modelId="{238295DB-3515-3D46-AA7D-945D102A250C}" type="pres">
      <dgm:prSet presAssocID="{2A1996C8-1190-B64C-BC98-7D634070EB70}" presName="composite" presStyleCnt="0"/>
      <dgm:spPr/>
      <dgm:t>
        <a:bodyPr/>
        <a:lstStyle/>
        <a:p>
          <a:endParaRPr lang="ru-RU"/>
        </a:p>
      </dgm:t>
    </dgm:pt>
    <dgm:pt modelId="{BA718CEE-948F-A64F-8157-1DA606C5E033}" type="pres">
      <dgm:prSet presAssocID="{2A1996C8-1190-B64C-BC98-7D634070EB70}" presName="imgShp" presStyleLbl="fgImgPlace1" presStyleIdx="1" presStyleCnt="4" custLinFactY="26708" custLinFactNeighborX="-1014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50A689-C041-4447-92B8-92D69471977F}" type="pres">
      <dgm:prSet presAssocID="{2A1996C8-1190-B64C-BC98-7D634070EB70}" presName="txShp" presStyleLbl="node1" presStyleIdx="1" presStyleCnt="4" custLinFactNeighborX="8521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40683-4E45-CB49-9C1C-0F14CBD7D689}" type="pres">
      <dgm:prSet presAssocID="{6A0D89B4-5C2E-D641-BE89-B8FB0F141456}" presName="spacing" presStyleCnt="0"/>
      <dgm:spPr/>
      <dgm:t>
        <a:bodyPr/>
        <a:lstStyle/>
        <a:p>
          <a:endParaRPr lang="ru-RU"/>
        </a:p>
      </dgm:t>
    </dgm:pt>
    <dgm:pt modelId="{D4B3BFA7-A56C-CB4F-B63A-27C1764FB9A0}" type="pres">
      <dgm:prSet presAssocID="{8F462D82-53E2-8C4D-8AAE-8212F2458223}" presName="composite" presStyleCnt="0"/>
      <dgm:spPr/>
      <dgm:t>
        <a:bodyPr/>
        <a:lstStyle/>
        <a:p>
          <a:endParaRPr lang="ru-RU"/>
        </a:p>
      </dgm:t>
    </dgm:pt>
    <dgm:pt modelId="{D567B03A-F7E7-D243-B07A-D16A1034C14B}" type="pres">
      <dgm:prSet presAssocID="{8F462D82-53E2-8C4D-8AAE-8212F2458223}" presName="imgShp" presStyleLbl="fgImgPlace1" presStyleIdx="2" presStyleCnt="4" custLinFactY="-35341" custLinFactNeighborX="-1014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898F56BA-3EFC-3940-9AD2-6B1E5EA1D0A6}" type="pres">
      <dgm:prSet presAssocID="{8F462D82-53E2-8C4D-8AAE-8212F2458223}" presName="txShp" presStyleLbl="node1" presStyleIdx="2" presStyleCnt="4" custLinFactNeighborX="8521" custLinFactNeighborY="-2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3388D-554F-4A77-B099-982E4A95666F}" type="pres">
      <dgm:prSet presAssocID="{D0BF5DCE-5731-BD47-BEEA-CA0F831D1DCF}" presName="spacing" presStyleCnt="0"/>
      <dgm:spPr/>
    </dgm:pt>
    <dgm:pt modelId="{D5E06447-31BD-4E9A-A44A-05B3F753BCF5}" type="pres">
      <dgm:prSet presAssocID="{438DE7AE-63FE-4D1C-8E8F-37069B6B9B32}" presName="composite" presStyleCnt="0"/>
      <dgm:spPr/>
    </dgm:pt>
    <dgm:pt modelId="{D0151EFD-C698-4E52-8D4E-D68D4D42AC53}" type="pres">
      <dgm:prSet presAssocID="{438DE7AE-63FE-4D1C-8E8F-37069B6B9B32}" presName="imgShp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1A5814-5236-4550-88C9-6CD6B06B3BDB}" type="pres">
      <dgm:prSet presAssocID="{438DE7AE-63FE-4D1C-8E8F-37069B6B9B32}" presName="txShp" presStyleLbl="node1" presStyleIdx="3" presStyleCnt="4" custLinFactNeighborX="8466" custLinFactNeighborY="-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A9CD9-3285-F24D-8182-266F27B4FAAE}" type="presOf" srcId="{960694C2-B771-5248-8188-C54638F0B64D}" destId="{8833CEAB-0E94-7D45-9126-8227E857A34A}" srcOrd="0" destOrd="0" presId="urn:microsoft.com/office/officeart/2005/8/layout/vList3"/>
    <dgm:cxn modelId="{95543167-531D-474F-ABE9-3EAC85DBDC47}" type="presOf" srcId="{8F462D82-53E2-8C4D-8AAE-8212F2458223}" destId="{898F56BA-3EFC-3940-9AD2-6B1E5EA1D0A6}" srcOrd="0" destOrd="0" presId="urn:microsoft.com/office/officeart/2005/8/layout/vList3"/>
    <dgm:cxn modelId="{AEF65CDB-D065-8044-9A7C-A149C9AD2A5E}" srcId="{960694C2-B771-5248-8188-C54638F0B64D}" destId="{39FCE54E-C7AD-3440-AAC1-13A3374F6CE6}" srcOrd="0" destOrd="0" parTransId="{ADFFD881-6521-5746-B3D6-40057AC4580A}" sibTransId="{1755A180-1949-034E-8FC2-84A45CBD75BA}"/>
    <dgm:cxn modelId="{9FA62D6E-2DE3-2A48-BF16-F8EC49E4F5B9}" srcId="{960694C2-B771-5248-8188-C54638F0B64D}" destId="{8F462D82-53E2-8C4D-8AAE-8212F2458223}" srcOrd="2" destOrd="0" parTransId="{8FD8F2A1-AF3A-304A-8ACD-B8D9F302A762}" sibTransId="{D0BF5DCE-5731-BD47-BEEA-CA0F831D1DCF}"/>
    <dgm:cxn modelId="{45923050-D6D1-FC4E-9BC9-E980765303D8}" type="presOf" srcId="{39FCE54E-C7AD-3440-AAC1-13A3374F6CE6}" destId="{74D8F05A-E415-084D-BAF2-4CC71F2FE4AD}" srcOrd="0" destOrd="0" presId="urn:microsoft.com/office/officeart/2005/8/layout/vList3"/>
    <dgm:cxn modelId="{D27ED01A-57C2-CB46-A3C2-4632D1E228B5}" srcId="{960694C2-B771-5248-8188-C54638F0B64D}" destId="{2A1996C8-1190-B64C-BC98-7D634070EB70}" srcOrd="1" destOrd="0" parTransId="{6B120A03-69D4-084B-92B9-B1D8626A4103}" sibTransId="{6A0D89B4-5C2E-D641-BE89-B8FB0F141456}"/>
    <dgm:cxn modelId="{41662D45-F209-B64E-99A1-880F8CE009DC}" type="presOf" srcId="{2A1996C8-1190-B64C-BC98-7D634070EB70}" destId="{1D50A689-C041-4447-92B8-92D69471977F}" srcOrd="0" destOrd="0" presId="urn:microsoft.com/office/officeart/2005/8/layout/vList3"/>
    <dgm:cxn modelId="{BB0ECC7D-74FF-40D9-BB47-400A26213000}" srcId="{960694C2-B771-5248-8188-C54638F0B64D}" destId="{438DE7AE-63FE-4D1C-8E8F-37069B6B9B32}" srcOrd="3" destOrd="0" parTransId="{E1DF2ECA-857C-40B4-99F7-905F722D9E12}" sibTransId="{07C5FB8E-0803-4DD2-994D-4FD85AC83C76}"/>
    <dgm:cxn modelId="{CA511FEA-EDD8-4371-864F-D912742D6F84}" type="presOf" srcId="{438DE7AE-63FE-4D1C-8E8F-37069B6B9B32}" destId="{721A5814-5236-4550-88C9-6CD6B06B3BDB}" srcOrd="0" destOrd="0" presId="urn:microsoft.com/office/officeart/2005/8/layout/vList3"/>
    <dgm:cxn modelId="{E65895F9-8172-E54E-B308-FDB34798958E}" type="presParOf" srcId="{8833CEAB-0E94-7D45-9126-8227E857A34A}" destId="{5F5E9D68-C94C-C940-9171-6182EE0562A1}" srcOrd="0" destOrd="0" presId="urn:microsoft.com/office/officeart/2005/8/layout/vList3"/>
    <dgm:cxn modelId="{1B4071EC-1841-7A42-9ACF-8FF6F8B3058F}" type="presParOf" srcId="{5F5E9D68-C94C-C940-9171-6182EE0562A1}" destId="{668808C4-5395-AB4C-8403-184AED8D270E}" srcOrd="0" destOrd="0" presId="urn:microsoft.com/office/officeart/2005/8/layout/vList3"/>
    <dgm:cxn modelId="{57E60215-6DB3-FF49-A6A2-7D7C32F55F87}" type="presParOf" srcId="{5F5E9D68-C94C-C940-9171-6182EE0562A1}" destId="{74D8F05A-E415-084D-BAF2-4CC71F2FE4AD}" srcOrd="1" destOrd="0" presId="urn:microsoft.com/office/officeart/2005/8/layout/vList3"/>
    <dgm:cxn modelId="{49D82E71-CA84-2D4A-91FB-EC071AD40F78}" type="presParOf" srcId="{8833CEAB-0E94-7D45-9126-8227E857A34A}" destId="{7B0B5C1C-1CF1-B24F-BFD4-BA3E604DA93C}" srcOrd="1" destOrd="0" presId="urn:microsoft.com/office/officeart/2005/8/layout/vList3"/>
    <dgm:cxn modelId="{4BEFAA4B-2E39-6E48-B775-E8B0B900076A}" type="presParOf" srcId="{8833CEAB-0E94-7D45-9126-8227E857A34A}" destId="{238295DB-3515-3D46-AA7D-945D102A250C}" srcOrd="2" destOrd="0" presId="urn:microsoft.com/office/officeart/2005/8/layout/vList3"/>
    <dgm:cxn modelId="{66426BED-BE19-9D43-AB2A-2E380EE62023}" type="presParOf" srcId="{238295DB-3515-3D46-AA7D-945D102A250C}" destId="{BA718CEE-948F-A64F-8157-1DA606C5E033}" srcOrd="0" destOrd="0" presId="urn:microsoft.com/office/officeart/2005/8/layout/vList3"/>
    <dgm:cxn modelId="{36DB2D6B-21D9-6240-B822-60C7574D12A4}" type="presParOf" srcId="{238295DB-3515-3D46-AA7D-945D102A250C}" destId="{1D50A689-C041-4447-92B8-92D69471977F}" srcOrd="1" destOrd="0" presId="urn:microsoft.com/office/officeart/2005/8/layout/vList3"/>
    <dgm:cxn modelId="{EAD23DE9-AE85-3A4E-B060-B272F4785E64}" type="presParOf" srcId="{8833CEAB-0E94-7D45-9126-8227E857A34A}" destId="{ACA40683-4E45-CB49-9C1C-0F14CBD7D689}" srcOrd="3" destOrd="0" presId="urn:microsoft.com/office/officeart/2005/8/layout/vList3"/>
    <dgm:cxn modelId="{4E264E7B-EA81-274F-AB3A-3E317E50899E}" type="presParOf" srcId="{8833CEAB-0E94-7D45-9126-8227E857A34A}" destId="{D4B3BFA7-A56C-CB4F-B63A-27C1764FB9A0}" srcOrd="4" destOrd="0" presId="urn:microsoft.com/office/officeart/2005/8/layout/vList3"/>
    <dgm:cxn modelId="{B1B6007E-49EC-8A41-8335-E600B8342728}" type="presParOf" srcId="{D4B3BFA7-A56C-CB4F-B63A-27C1764FB9A0}" destId="{D567B03A-F7E7-D243-B07A-D16A1034C14B}" srcOrd="0" destOrd="0" presId="urn:microsoft.com/office/officeart/2005/8/layout/vList3"/>
    <dgm:cxn modelId="{7050877E-58BD-E647-BED3-B12524334573}" type="presParOf" srcId="{D4B3BFA7-A56C-CB4F-B63A-27C1764FB9A0}" destId="{898F56BA-3EFC-3940-9AD2-6B1E5EA1D0A6}" srcOrd="1" destOrd="0" presId="urn:microsoft.com/office/officeart/2005/8/layout/vList3"/>
    <dgm:cxn modelId="{753F2053-6938-485D-AC31-D921067213F8}" type="presParOf" srcId="{8833CEAB-0E94-7D45-9126-8227E857A34A}" destId="{2943388D-554F-4A77-B099-982E4A95666F}" srcOrd="5" destOrd="0" presId="urn:microsoft.com/office/officeart/2005/8/layout/vList3"/>
    <dgm:cxn modelId="{BB537948-584C-4634-9E42-0ABF0E275F0B}" type="presParOf" srcId="{8833CEAB-0E94-7D45-9126-8227E857A34A}" destId="{D5E06447-31BD-4E9A-A44A-05B3F753BCF5}" srcOrd="6" destOrd="0" presId="urn:microsoft.com/office/officeart/2005/8/layout/vList3"/>
    <dgm:cxn modelId="{E4F31A14-74A4-4A7F-8841-FC6E16E619C5}" type="presParOf" srcId="{D5E06447-31BD-4E9A-A44A-05B3F753BCF5}" destId="{D0151EFD-C698-4E52-8D4E-D68D4D42AC53}" srcOrd="0" destOrd="0" presId="urn:microsoft.com/office/officeart/2005/8/layout/vList3"/>
    <dgm:cxn modelId="{C2298607-6C54-4370-A6D9-BFB64AE1F877}" type="presParOf" srcId="{D5E06447-31BD-4E9A-A44A-05B3F753BCF5}" destId="{721A5814-5236-4550-88C9-6CD6B06B3B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F7F84-7118-B54B-BC15-54A96BE56A32}" type="doc">
      <dgm:prSet loTypeId="urn:microsoft.com/office/officeart/2008/layout/BendingPictureCaptionList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12087BB-59DB-2543-A851-5A56ED77B432}">
      <dgm:prSet phldrT="[Текст]"/>
      <dgm:spPr/>
      <dgm:t>
        <a:bodyPr/>
        <a:lstStyle/>
        <a:p>
          <a:r>
            <a:rPr lang="ru-RU" dirty="0" smtClean="0"/>
            <a:t>Управление </a:t>
          </a:r>
          <a:r>
            <a:rPr lang="ru-RU" dirty="0" err="1" smtClean="0"/>
            <a:t>Росприроднадзора</a:t>
          </a:r>
          <a:r>
            <a:rPr lang="ru-RU" dirty="0" smtClean="0"/>
            <a:t> по Тверской области</a:t>
          </a:r>
          <a:endParaRPr lang="ru-RU" dirty="0"/>
        </a:p>
      </dgm:t>
    </dgm:pt>
    <dgm:pt modelId="{C252E94C-7C7D-6D46-978B-EE2E08D18A9F}" type="parTrans" cxnId="{8D78204A-0B70-3749-A2D6-985E9526D511}">
      <dgm:prSet/>
      <dgm:spPr/>
      <dgm:t>
        <a:bodyPr/>
        <a:lstStyle/>
        <a:p>
          <a:endParaRPr lang="ru-RU"/>
        </a:p>
      </dgm:t>
    </dgm:pt>
    <dgm:pt modelId="{38AAAE86-0E4E-9741-9826-0348878E6969}" type="sibTrans" cxnId="{8D78204A-0B70-3749-A2D6-985E9526D511}">
      <dgm:prSet/>
      <dgm:spPr/>
      <dgm:t>
        <a:bodyPr/>
        <a:lstStyle/>
        <a:p>
          <a:endParaRPr lang="ru-RU"/>
        </a:p>
      </dgm:t>
    </dgm:pt>
    <dgm:pt modelId="{B8675152-E4D8-3E4A-9695-9EEB3920B4D6}">
      <dgm:prSet/>
      <dgm:spPr/>
      <dgm:t>
        <a:bodyPr/>
        <a:lstStyle/>
        <a:p>
          <a:r>
            <a:rPr lang="ru-RU" dirty="0" smtClean="0"/>
            <a:t>Администрация Тверской области</a:t>
          </a:r>
          <a:endParaRPr lang="ru-RU" dirty="0"/>
        </a:p>
      </dgm:t>
    </dgm:pt>
    <dgm:pt modelId="{5F790BB1-52B0-844A-A8B2-8829B953C1F7}" type="parTrans" cxnId="{6F809A62-D5A7-494C-94E0-4E0D4FF53C75}">
      <dgm:prSet/>
      <dgm:spPr/>
      <dgm:t>
        <a:bodyPr/>
        <a:lstStyle/>
        <a:p>
          <a:endParaRPr lang="ru-RU"/>
        </a:p>
      </dgm:t>
    </dgm:pt>
    <dgm:pt modelId="{A03DF504-6772-DB48-9D21-108D7EB6D98E}" type="sibTrans" cxnId="{6F809A62-D5A7-494C-94E0-4E0D4FF53C75}">
      <dgm:prSet/>
      <dgm:spPr/>
      <dgm:t>
        <a:bodyPr/>
        <a:lstStyle/>
        <a:p>
          <a:endParaRPr lang="ru-RU"/>
        </a:p>
      </dgm:t>
    </dgm:pt>
    <dgm:pt modelId="{6E85013D-CB2A-4F43-A17F-D3B3E225A02B}">
      <dgm:prSet/>
      <dgm:spPr/>
      <dgm:t>
        <a:bodyPr/>
        <a:lstStyle/>
        <a:p>
          <a:r>
            <a:rPr lang="ru-RU" dirty="0" smtClean="0"/>
            <a:t>ОАО </a:t>
          </a:r>
          <a:r>
            <a:rPr lang="ru-RU" dirty="0" err="1" smtClean="0"/>
            <a:t>Госземкадастрсъемка</a:t>
          </a:r>
          <a:r>
            <a:rPr lang="ru-RU" dirty="0" smtClean="0"/>
            <a:t> – ВИСХАГИ</a:t>
          </a:r>
          <a:endParaRPr lang="ru-RU" dirty="0"/>
        </a:p>
      </dgm:t>
    </dgm:pt>
    <dgm:pt modelId="{6D9D31BD-05C8-164F-AE58-166749013ECE}" type="parTrans" cxnId="{3257F89E-9017-B341-9242-0BDB19E5941C}">
      <dgm:prSet/>
      <dgm:spPr/>
      <dgm:t>
        <a:bodyPr/>
        <a:lstStyle/>
        <a:p>
          <a:endParaRPr lang="ru-RU"/>
        </a:p>
      </dgm:t>
    </dgm:pt>
    <dgm:pt modelId="{22640F5F-BFC0-7B4C-BF1F-8638F801A518}" type="sibTrans" cxnId="{3257F89E-9017-B341-9242-0BDB19E5941C}">
      <dgm:prSet/>
      <dgm:spPr/>
      <dgm:t>
        <a:bodyPr/>
        <a:lstStyle/>
        <a:p>
          <a:endParaRPr lang="ru-RU"/>
        </a:p>
      </dgm:t>
    </dgm:pt>
    <dgm:pt modelId="{C5568A8B-1502-FE4D-9B24-242847483218}">
      <dgm:prSet/>
      <dgm:spPr/>
      <dgm:t>
        <a:bodyPr/>
        <a:lstStyle/>
        <a:p>
          <a:r>
            <a:rPr lang="ru-RU" dirty="0" smtClean="0"/>
            <a:t>Управление </a:t>
          </a:r>
          <a:r>
            <a:rPr lang="ru-RU" dirty="0" err="1" smtClean="0"/>
            <a:t>Росреестра</a:t>
          </a:r>
          <a:r>
            <a:rPr lang="ru-RU" dirty="0" smtClean="0"/>
            <a:t> по Тверской области</a:t>
          </a:r>
          <a:endParaRPr lang="ru-RU" dirty="0"/>
        </a:p>
      </dgm:t>
    </dgm:pt>
    <dgm:pt modelId="{D310EF65-CB5F-EC4D-8F40-485B6D0D2E06}" type="parTrans" cxnId="{447C4E39-4B51-1548-9530-707B79A72513}">
      <dgm:prSet/>
      <dgm:spPr/>
      <dgm:t>
        <a:bodyPr/>
        <a:lstStyle/>
        <a:p>
          <a:endParaRPr lang="ru-RU"/>
        </a:p>
      </dgm:t>
    </dgm:pt>
    <dgm:pt modelId="{FE9F5EDE-8858-8848-9CB6-41DF4F03DA0B}" type="sibTrans" cxnId="{447C4E39-4B51-1548-9530-707B79A72513}">
      <dgm:prSet/>
      <dgm:spPr/>
      <dgm:t>
        <a:bodyPr/>
        <a:lstStyle/>
        <a:p>
          <a:endParaRPr lang="ru-RU"/>
        </a:p>
      </dgm:t>
    </dgm:pt>
    <dgm:pt modelId="{FF298F9F-19D3-F945-BF30-9FEFDC3C044E}">
      <dgm:prSet/>
      <dgm:spPr/>
      <dgm:t>
        <a:bodyPr/>
        <a:lstStyle/>
        <a:p>
          <a:r>
            <a:rPr lang="ru-RU" dirty="0" smtClean="0"/>
            <a:t>Высшие и средние учебные заведения</a:t>
          </a:r>
          <a:endParaRPr lang="ru-RU" dirty="0"/>
        </a:p>
      </dgm:t>
    </dgm:pt>
    <dgm:pt modelId="{2D1ECFE5-DEA6-0E43-94E7-371CD8F970CB}" type="parTrans" cxnId="{F71B57F6-C3F6-1741-95E4-940641F7B059}">
      <dgm:prSet/>
      <dgm:spPr/>
      <dgm:t>
        <a:bodyPr/>
        <a:lstStyle/>
        <a:p>
          <a:endParaRPr lang="ru-RU"/>
        </a:p>
      </dgm:t>
    </dgm:pt>
    <dgm:pt modelId="{3BAD2CC9-5ACA-4941-B1FC-68B3B4C1D444}" type="sibTrans" cxnId="{F71B57F6-C3F6-1741-95E4-940641F7B059}">
      <dgm:prSet/>
      <dgm:spPr/>
      <dgm:t>
        <a:bodyPr/>
        <a:lstStyle/>
        <a:p>
          <a:endParaRPr lang="ru-RU"/>
        </a:p>
      </dgm:t>
    </dgm:pt>
    <dgm:pt modelId="{B9F4F500-FE75-414E-ADE7-B0866C113F20}">
      <dgm:prSet/>
      <dgm:spPr/>
      <dgm:t>
        <a:bodyPr/>
        <a:lstStyle/>
        <a:p>
          <a:r>
            <a:rPr lang="ru-RU" dirty="0" smtClean="0"/>
            <a:t>ООО «</a:t>
          </a:r>
          <a:r>
            <a:rPr lang="ru-RU" dirty="0" err="1" smtClean="0"/>
            <a:t>Экоцентр</a:t>
          </a:r>
          <a:endParaRPr lang="ru-RU" dirty="0"/>
        </a:p>
      </dgm:t>
    </dgm:pt>
    <dgm:pt modelId="{4B407681-021C-8544-B789-230DCA1C8D7A}" type="parTrans" cxnId="{620CD8C9-649A-D643-BB9B-7DCCCD44C363}">
      <dgm:prSet/>
      <dgm:spPr/>
      <dgm:t>
        <a:bodyPr/>
        <a:lstStyle/>
        <a:p>
          <a:endParaRPr lang="ru-RU"/>
        </a:p>
      </dgm:t>
    </dgm:pt>
    <dgm:pt modelId="{73FBC9F3-5A84-144F-8209-9A9439E75EAB}" type="sibTrans" cxnId="{620CD8C9-649A-D643-BB9B-7DCCCD44C363}">
      <dgm:prSet/>
      <dgm:spPr/>
      <dgm:t>
        <a:bodyPr/>
        <a:lstStyle/>
        <a:p>
          <a:endParaRPr lang="ru-RU"/>
        </a:p>
      </dgm:t>
    </dgm:pt>
    <dgm:pt modelId="{80C3EAB6-E3EA-4C94-89FB-0D42B46C129A}">
      <dgm:prSet/>
      <dgm:spPr/>
      <dgm:t>
        <a:bodyPr/>
        <a:lstStyle/>
        <a:p>
          <a:r>
            <a:rPr lang="ru-RU" dirty="0" smtClean="0"/>
            <a:t>ООО «</a:t>
          </a:r>
          <a:r>
            <a:rPr lang="ru-RU" dirty="0" err="1" smtClean="0"/>
            <a:t>Геотехнологии</a:t>
          </a:r>
          <a:endParaRPr lang="ru-RU" dirty="0"/>
        </a:p>
      </dgm:t>
    </dgm:pt>
    <dgm:pt modelId="{CB6C53E1-A94F-4530-BD92-CCE5BFAFF64F}" type="parTrans" cxnId="{4E6FF710-AA9D-457F-A7A5-DCCC539646BF}">
      <dgm:prSet/>
      <dgm:spPr/>
      <dgm:t>
        <a:bodyPr/>
        <a:lstStyle/>
        <a:p>
          <a:endParaRPr lang="ru-RU"/>
        </a:p>
      </dgm:t>
    </dgm:pt>
    <dgm:pt modelId="{27928953-9C07-4716-9569-643BADB5E9EA}" type="sibTrans" cxnId="{4E6FF710-AA9D-457F-A7A5-DCCC539646BF}">
      <dgm:prSet/>
      <dgm:spPr/>
      <dgm:t>
        <a:bodyPr/>
        <a:lstStyle/>
        <a:p>
          <a:endParaRPr lang="ru-RU"/>
        </a:p>
      </dgm:t>
    </dgm:pt>
    <dgm:pt modelId="{C0C7C1C6-7094-4C98-A8C4-2B7E942CF49A}">
      <dgm:prSet/>
      <dgm:spPr/>
      <dgm:t>
        <a:bodyPr/>
        <a:lstStyle/>
        <a:p>
          <a:r>
            <a:rPr lang="ru-RU" dirty="0" smtClean="0"/>
            <a:t>Экологический центр ТвГУ</a:t>
          </a:r>
          <a:endParaRPr lang="ru-RU" dirty="0"/>
        </a:p>
      </dgm:t>
    </dgm:pt>
    <dgm:pt modelId="{877AF6D5-E19F-4528-A3E5-B350B3A2CF2F}" type="parTrans" cxnId="{C6D02C6E-7F13-46A3-96F7-CC737C817F2D}">
      <dgm:prSet/>
      <dgm:spPr/>
      <dgm:t>
        <a:bodyPr/>
        <a:lstStyle/>
        <a:p>
          <a:endParaRPr lang="ru-RU"/>
        </a:p>
      </dgm:t>
    </dgm:pt>
    <dgm:pt modelId="{41ABE45B-AF0F-4E2F-94F4-CFD7194D60CC}" type="sibTrans" cxnId="{C6D02C6E-7F13-46A3-96F7-CC737C817F2D}">
      <dgm:prSet/>
      <dgm:spPr/>
      <dgm:t>
        <a:bodyPr/>
        <a:lstStyle/>
        <a:p>
          <a:endParaRPr lang="ru-RU"/>
        </a:p>
      </dgm:t>
    </dgm:pt>
    <dgm:pt modelId="{FEEE1767-1F80-B147-A60D-1A3AA203809B}" type="pres">
      <dgm:prSet presAssocID="{9F6F7F84-7118-B54B-BC15-54A96BE56A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238CF-B286-FA47-B2ED-9A506796F8A6}" type="pres">
      <dgm:prSet presAssocID="{B8675152-E4D8-3E4A-9695-9EEB3920B4D6}" presName="composite" presStyleCnt="0"/>
      <dgm:spPr/>
      <dgm:t>
        <a:bodyPr/>
        <a:lstStyle/>
        <a:p>
          <a:endParaRPr lang="ru-RU"/>
        </a:p>
      </dgm:t>
    </dgm:pt>
    <dgm:pt modelId="{8E461525-DFA4-CF4A-949A-876FC2276082}" type="pres">
      <dgm:prSet presAssocID="{B8675152-E4D8-3E4A-9695-9EEB3920B4D6}" presName="rect1" presStyleLbl="bgImgPlace1" presStyleIdx="0" presStyleCnt="8"/>
      <dgm:spPr/>
      <dgm:t>
        <a:bodyPr/>
        <a:lstStyle/>
        <a:p>
          <a:endParaRPr lang="ru-RU"/>
        </a:p>
      </dgm:t>
    </dgm:pt>
    <dgm:pt modelId="{E560CBB2-195A-6C46-843E-38A506A0A565}" type="pres">
      <dgm:prSet presAssocID="{B8675152-E4D8-3E4A-9695-9EEB3920B4D6}" presName="wedgeRectCallout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95EAC-A9FC-5540-8197-766AF35348DA}" type="pres">
      <dgm:prSet presAssocID="{A03DF504-6772-DB48-9D21-108D7EB6D98E}" presName="sibTrans" presStyleCnt="0"/>
      <dgm:spPr/>
      <dgm:t>
        <a:bodyPr/>
        <a:lstStyle/>
        <a:p>
          <a:endParaRPr lang="ru-RU"/>
        </a:p>
      </dgm:t>
    </dgm:pt>
    <dgm:pt modelId="{5B800FE3-EA23-C245-A094-BEBA8EFFFAEE}" type="pres">
      <dgm:prSet presAssocID="{412087BB-59DB-2543-A851-5A56ED77B432}" presName="composite" presStyleCnt="0"/>
      <dgm:spPr/>
      <dgm:t>
        <a:bodyPr/>
        <a:lstStyle/>
        <a:p>
          <a:endParaRPr lang="ru-RU"/>
        </a:p>
      </dgm:t>
    </dgm:pt>
    <dgm:pt modelId="{0CEF32B5-3BB9-7D40-AD5A-3EF5EB9B3328}" type="pres">
      <dgm:prSet presAssocID="{412087BB-59DB-2543-A851-5A56ED77B432}" presName="rect1" presStyleLbl="bgImgPlace1" presStyleIdx="1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5F835B-8F76-ED48-AFA2-CC85CE390BEE}" type="pres">
      <dgm:prSet presAssocID="{412087BB-59DB-2543-A851-5A56ED77B432}" presName="wedgeRectCallout1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18DCF-06F8-DA41-B378-0DC141FA84EB}" type="pres">
      <dgm:prSet presAssocID="{38AAAE86-0E4E-9741-9826-0348878E6969}" presName="sibTrans" presStyleCnt="0"/>
      <dgm:spPr/>
      <dgm:t>
        <a:bodyPr/>
        <a:lstStyle/>
        <a:p>
          <a:endParaRPr lang="ru-RU"/>
        </a:p>
      </dgm:t>
    </dgm:pt>
    <dgm:pt modelId="{9BC54E20-E25E-4942-98E2-3F8E9E425214}" type="pres">
      <dgm:prSet presAssocID="{FF298F9F-19D3-F945-BF30-9FEFDC3C044E}" presName="composite" presStyleCnt="0"/>
      <dgm:spPr/>
      <dgm:t>
        <a:bodyPr/>
        <a:lstStyle/>
        <a:p>
          <a:endParaRPr lang="ru-RU"/>
        </a:p>
      </dgm:t>
    </dgm:pt>
    <dgm:pt modelId="{4DA72A32-27FA-E44F-97A9-F535A05900F8}" type="pres">
      <dgm:prSet presAssocID="{FF298F9F-19D3-F945-BF30-9FEFDC3C044E}" presName="rect1" presStyleLbl="bgImgPlace1" presStyleIdx="2" presStyleCnt="8"/>
      <dgm:spPr/>
      <dgm:t>
        <a:bodyPr/>
        <a:lstStyle/>
        <a:p>
          <a:endParaRPr lang="ru-RU"/>
        </a:p>
      </dgm:t>
    </dgm:pt>
    <dgm:pt modelId="{80C331A3-F644-2343-A1E1-FB97369D164C}" type="pres">
      <dgm:prSet presAssocID="{FF298F9F-19D3-F945-BF30-9FEFDC3C044E}" presName="wedgeRectCallou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59B09-8DB1-AC40-9E75-4B0EE21DF26F}" type="pres">
      <dgm:prSet presAssocID="{3BAD2CC9-5ACA-4941-B1FC-68B3B4C1D444}" presName="sibTrans" presStyleCnt="0"/>
      <dgm:spPr/>
      <dgm:t>
        <a:bodyPr/>
        <a:lstStyle/>
        <a:p>
          <a:endParaRPr lang="ru-RU"/>
        </a:p>
      </dgm:t>
    </dgm:pt>
    <dgm:pt modelId="{F3B5E0F2-FF25-F14A-AB4A-9FF946B49C02}" type="pres">
      <dgm:prSet presAssocID="{6E85013D-CB2A-4F43-A17F-D3B3E225A02B}" presName="composite" presStyleCnt="0"/>
      <dgm:spPr/>
      <dgm:t>
        <a:bodyPr/>
        <a:lstStyle/>
        <a:p>
          <a:endParaRPr lang="ru-RU"/>
        </a:p>
      </dgm:t>
    </dgm:pt>
    <dgm:pt modelId="{B2DE6AE3-B66A-3A4E-95AC-E753516908AE}" type="pres">
      <dgm:prSet presAssocID="{6E85013D-CB2A-4F43-A17F-D3B3E225A02B}" presName="rect1" presStyleLbl="bgImgPlace1" presStyleIdx="3" presStyleCnt="8"/>
      <dgm:spPr/>
      <dgm:t>
        <a:bodyPr/>
        <a:lstStyle/>
        <a:p>
          <a:endParaRPr lang="ru-RU"/>
        </a:p>
      </dgm:t>
    </dgm:pt>
    <dgm:pt modelId="{C0A0EF7A-4ECE-5044-87B8-4656FFF93F01}" type="pres">
      <dgm:prSet presAssocID="{6E85013D-CB2A-4F43-A17F-D3B3E225A02B}" presName="wedgeRectCallou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60318-A76F-7F45-A707-B47410C76C1D}" type="pres">
      <dgm:prSet presAssocID="{22640F5F-BFC0-7B4C-BF1F-8638F801A518}" presName="sibTrans" presStyleCnt="0"/>
      <dgm:spPr/>
      <dgm:t>
        <a:bodyPr/>
        <a:lstStyle/>
        <a:p>
          <a:endParaRPr lang="ru-RU"/>
        </a:p>
      </dgm:t>
    </dgm:pt>
    <dgm:pt modelId="{90A48D92-802F-6442-8C6E-09E1656D3F52}" type="pres">
      <dgm:prSet presAssocID="{C5568A8B-1502-FE4D-9B24-242847483218}" presName="composite" presStyleCnt="0"/>
      <dgm:spPr/>
      <dgm:t>
        <a:bodyPr/>
        <a:lstStyle/>
        <a:p>
          <a:endParaRPr lang="ru-RU"/>
        </a:p>
      </dgm:t>
    </dgm:pt>
    <dgm:pt modelId="{F7E9545C-C53A-994F-AE4D-F07DB345983F}" type="pres">
      <dgm:prSet presAssocID="{C5568A8B-1502-FE4D-9B24-242847483218}" presName="rect1" presStyleLbl="bgImgPlace1" presStyleIdx="4" presStyleCnt="8"/>
      <dgm:spPr/>
      <dgm:t>
        <a:bodyPr/>
        <a:lstStyle/>
        <a:p>
          <a:endParaRPr lang="ru-RU"/>
        </a:p>
      </dgm:t>
    </dgm:pt>
    <dgm:pt modelId="{28649B24-990C-B848-AF87-91C8AAA1A60A}" type="pres">
      <dgm:prSet presAssocID="{C5568A8B-1502-FE4D-9B24-242847483218}" presName="wedgeRectCallout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6F584-CF41-0E4B-887F-4EC4A570EF98}" type="pres">
      <dgm:prSet presAssocID="{FE9F5EDE-8858-8848-9CB6-41DF4F03DA0B}" presName="sibTrans" presStyleCnt="0"/>
      <dgm:spPr/>
      <dgm:t>
        <a:bodyPr/>
        <a:lstStyle/>
        <a:p>
          <a:endParaRPr lang="ru-RU"/>
        </a:p>
      </dgm:t>
    </dgm:pt>
    <dgm:pt modelId="{9C4EA91D-5F88-0243-B5F0-08B16CB585EB}" type="pres">
      <dgm:prSet presAssocID="{B9F4F500-FE75-414E-ADE7-B0866C113F20}" presName="composite" presStyleCnt="0"/>
      <dgm:spPr/>
      <dgm:t>
        <a:bodyPr/>
        <a:lstStyle/>
        <a:p>
          <a:endParaRPr lang="ru-RU"/>
        </a:p>
      </dgm:t>
    </dgm:pt>
    <dgm:pt modelId="{04A7623E-6BF3-B147-B542-F72E2F3EFB72}" type="pres">
      <dgm:prSet presAssocID="{B9F4F500-FE75-414E-ADE7-B0866C113F20}" presName="rect1" presStyleLbl="bgImgPlace1" presStyleIdx="5" presStyleCnt="8" custLinFactX="7529" custLinFactNeighborX="100000" custLinFactNeighborY="-1106"/>
      <dgm:spPr>
        <a:noFill/>
      </dgm:spPr>
      <dgm:t>
        <a:bodyPr/>
        <a:lstStyle/>
        <a:p>
          <a:endParaRPr lang="ru-RU"/>
        </a:p>
      </dgm:t>
    </dgm:pt>
    <dgm:pt modelId="{7C3CEEA0-8577-4D4F-8E02-11203EBAB6DE}" type="pres">
      <dgm:prSet presAssocID="{B9F4F500-FE75-414E-ADE7-B0866C113F20}" presName="wedgeRectCallout1" presStyleLbl="node1" presStyleIdx="5" presStyleCnt="8" custLinFactNeighborX="-4666" custLinFactNeighborY="5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06F04-13AA-4294-A9D2-4B3CD43437B6}" type="pres">
      <dgm:prSet presAssocID="{73FBC9F3-5A84-144F-8209-9A9439E75EAB}" presName="sibTrans" presStyleCnt="0"/>
      <dgm:spPr/>
      <dgm:t>
        <a:bodyPr/>
        <a:lstStyle/>
        <a:p>
          <a:endParaRPr lang="ru-RU"/>
        </a:p>
      </dgm:t>
    </dgm:pt>
    <dgm:pt modelId="{AD298A58-F747-42D7-97E0-5B6DAA5C84C8}" type="pres">
      <dgm:prSet presAssocID="{C0C7C1C6-7094-4C98-A8C4-2B7E942CF49A}" presName="composite" presStyleCnt="0"/>
      <dgm:spPr/>
      <dgm:t>
        <a:bodyPr/>
        <a:lstStyle/>
        <a:p>
          <a:endParaRPr lang="ru-RU"/>
        </a:p>
      </dgm:t>
    </dgm:pt>
    <dgm:pt modelId="{39B57649-A998-4E92-844F-D6715A6F0606}" type="pres">
      <dgm:prSet presAssocID="{C0C7C1C6-7094-4C98-A8C4-2B7E942CF49A}" presName="rect1" presStyleLbl="bgImgPlace1" presStyleIdx="6" presStyleCnt="8" custLinFactX="-11716" custLinFactNeighborX="-100000" custLinFactNeighborY="-1106"/>
      <dgm:spPr>
        <a:noFill/>
      </dgm:spPr>
      <dgm:t>
        <a:bodyPr/>
        <a:lstStyle/>
        <a:p>
          <a:endParaRPr lang="ru-RU"/>
        </a:p>
      </dgm:t>
    </dgm:pt>
    <dgm:pt modelId="{E6CF6681-C062-4BD3-B68C-A466E9828ED7}" type="pres">
      <dgm:prSet presAssocID="{C0C7C1C6-7094-4C98-A8C4-2B7E942CF49A}" presName="wedgeRectCallout1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95462-008D-47AF-A223-8D6170CB2E72}" type="pres">
      <dgm:prSet presAssocID="{41ABE45B-AF0F-4E2F-94F4-CFD7194D60CC}" presName="sibTrans" presStyleCnt="0"/>
      <dgm:spPr/>
      <dgm:t>
        <a:bodyPr/>
        <a:lstStyle/>
        <a:p>
          <a:endParaRPr lang="ru-RU"/>
        </a:p>
      </dgm:t>
    </dgm:pt>
    <dgm:pt modelId="{2E029EDD-6000-4C57-A2C6-97FAD25145B7}" type="pres">
      <dgm:prSet presAssocID="{80C3EAB6-E3EA-4C94-89FB-0D42B46C129A}" presName="composite" presStyleCnt="0"/>
      <dgm:spPr/>
      <dgm:t>
        <a:bodyPr/>
        <a:lstStyle/>
        <a:p>
          <a:endParaRPr lang="ru-RU"/>
        </a:p>
      </dgm:t>
    </dgm:pt>
    <dgm:pt modelId="{89E9A692-C327-4D54-AC46-79B8215D8CF4}" type="pres">
      <dgm:prSet presAssocID="{80C3EAB6-E3EA-4C94-89FB-0D42B46C129A}" presName="rect1" presStyleLbl="bgImgPlace1" presStyleIdx="7" presStyleCnt="8"/>
      <dgm:spPr>
        <a:noFill/>
      </dgm:spPr>
      <dgm:t>
        <a:bodyPr/>
        <a:lstStyle/>
        <a:p>
          <a:endParaRPr lang="ru-RU"/>
        </a:p>
      </dgm:t>
    </dgm:pt>
    <dgm:pt modelId="{59523AE2-A9B7-4F05-904B-77F64155BB98}" type="pres">
      <dgm:prSet presAssocID="{80C3EAB6-E3EA-4C94-89FB-0D42B46C129A}" presName="wedgeRectCallout1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8204A-0B70-3749-A2D6-985E9526D511}" srcId="{9F6F7F84-7118-B54B-BC15-54A96BE56A32}" destId="{412087BB-59DB-2543-A851-5A56ED77B432}" srcOrd="1" destOrd="0" parTransId="{C252E94C-7C7D-6D46-978B-EE2E08D18A9F}" sibTransId="{38AAAE86-0E4E-9741-9826-0348878E6969}"/>
    <dgm:cxn modelId="{4E6FF710-AA9D-457F-A7A5-DCCC539646BF}" srcId="{9F6F7F84-7118-B54B-BC15-54A96BE56A32}" destId="{80C3EAB6-E3EA-4C94-89FB-0D42B46C129A}" srcOrd="7" destOrd="0" parTransId="{CB6C53E1-A94F-4530-BD92-CCE5BFAFF64F}" sibTransId="{27928953-9C07-4716-9569-643BADB5E9EA}"/>
    <dgm:cxn modelId="{325EAD89-A303-CF4C-96C4-9F3748D6E18F}" type="presOf" srcId="{412087BB-59DB-2543-A851-5A56ED77B432}" destId="{7B5F835B-8F76-ED48-AFA2-CC85CE390BEE}" srcOrd="0" destOrd="0" presId="urn:microsoft.com/office/officeart/2008/layout/BendingPictureCaptionList"/>
    <dgm:cxn modelId="{447C4E39-4B51-1548-9530-707B79A72513}" srcId="{9F6F7F84-7118-B54B-BC15-54A96BE56A32}" destId="{C5568A8B-1502-FE4D-9B24-242847483218}" srcOrd="4" destOrd="0" parTransId="{D310EF65-CB5F-EC4D-8F40-485B6D0D2E06}" sibTransId="{FE9F5EDE-8858-8848-9CB6-41DF4F03DA0B}"/>
    <dgm:cxn modelId="{1D5C2F2F-9FED-D447-AC75-45A1A691A688}" type="presOf" srcId="{9F6F7F84-7118-B54B-BC15-54A96BE56A32}" destId="{FEEE1767-1F80-B147-A60D-1A3AA203809B}" srcOrd="0" destOrd="0" presId="urn:microsoft.com/office/officeart/2008/layout/BendingPictureCaptionList"/>
    <dgm:cxn modelId="{3257F89E-9017-B341-9242-0BDB19E5941C}" srcId="{9F6F7F84-7118-B54B-BC15-54A96BE56A32}" destId="{6E85013D-CB2A-4F43-A17F-D3B3E225A02B}" srcOrd="3" destOrd="0" parTransId="{6D9D31BD-05C8-164F-AE58-166749013ECE}" sibTransId="{22640F5F-BFC0-7B4C-BF1F-8638F801A518}"/>
    <dgm:cxn modelId="{C6D02C6E-7F13-46A3-96F7-CC737C817F2D}" srcId="{9F6F7F84-7118-B54B-BC15-54A96BE56A32}" destId="{C0C7C1C6-7094-4C98-A8C4-2B7E942CF49A}" srcOrd="6" destOrd="0" parTransId="{877AF6D5-E19F-4528-A3E5-B350B3A2CF2F}" sibTransId="{41ABE45B-AF0F-4E2F-94F4-CFD7194D60CC}"/>
    <dgm:cxn modelId="{37F35BE0-00F7-CF45-9357-5D96E71E529A}" type="presOf" srcId="{B9F4F500-FE75-414E-ADE7-B0866C113F20}" destId="{7C3CEEA0-8577-4D4F-8E02-11203EBAB6DE}" srcOrd="0" destOrd="0" presId="urn:microsoft.com/office/officeart/2008/layout/BendingPictureCaptionList"/>
    <dgm:cxn modelId="{522C0499-8EBC-FF41-845A-DD1F06AA62EB}" type="presOf" srcId="{FF298F9F-19D3-F945-BF30-9FEFDC3C044E}" destId="{80C331A3-F644-2343-A1E1-FB97369D164C}" srcOrd="0" destOrd="0" presId="urn:microsoft.com/office/officeart/2008/layout/BendingPictureCaptionList"/>
    <dgm:cxn modelId="{75952034-F4F6-4874-9B67-2005364BBA0D}" type="presOf" srcId="{80C3EAB6-E3EA-4C94-89FB-0D42B46C129A}" destId="{59523AE2-A9B7-4F05-904B-77F64155BB98}" srcOrd="0" destOrd="0" presId="urn:microsoft.com/office/officeart/2008/layout/BendingPictureCaptionList"/>
    <dgm:cxn modelId="{6F809A62-D5A7-494C-94E0-4E0D4FF53C75}" srcId="{9F6F7F84-7118-B54B-BC15-54A96BE56A32}" destId="{B8675152-E4D8-3E4A-9695-9EEB3920B4D6}" srcOrd="0" destOrd="0" parTransId="{5F790BB1-52B0-844A-A8B2-8829B953C1F7}" sibTransId="{A03DF504-6772-DB48-9D21-108D7EB6D98E}"/>
    <dgm:cxn modelId="{3128082F-0FDC-48B8-8D35-27C4F5E43818}" type="presOf" srcId="{C0C7C1C6-7094-4C98-A8C4-2B7E942CF49A}" destId="{E6CF6681-C062-4BD3-B68C-A466E9828ED7}" srcOrd="0" destOrd="0" presId="urn:microsoft.com/office/officeart/2008/layout/BendingPictureCaptionList"/>
    <dgm:cxn modelId="{F71B57F6-C3F6-1741-95E4-940641F7B059}" srcId="{9F6F7F84-7118-B54B-BC15-54A96BE56A32}" destId="{FF298F9F-19D3-F945-BF30-9FEFDC3C044E}" srcOrd="2" destOrd="0" parTransId="{2D1ECFE5-DEA6-0E43-94E7-371CD8F970CB}" sibTransId="{3BAD2CC9-5ACA-4941-B1FC-68B3B4C1D444}"/>
    <dgm:cxn modelId="{F92F6F69-A064-8247-8CCC-5A8C8DFCB702}" type="presOf" srcId="{B8675152-E4D8-3E4A-9695-9EEB3920B4D6}" destId="{E560CBB2-195A-6C46-843E-38A506A0A565}" srcOrd="0" destOrd="0" presId="urn:microsoft.com/office/officeart/2008/layout/BendingPictureCaptionList"/>
    <dgm:cxn modelId="{37AA8ECC-8C3C-5C4B-9A64-A095269F9204}" type="presOf" srcId="{6E85013D-CB2A-4F43-A17F-D3B3E225A02B}" destId="{C0A0EF7A-4ECE-5044-87B8-4656FFF93F01}" srcOrd="0" destOrd="0" presId="urn:microsoft.com/office/officeart/2008/layout/BendingPictureCaptionList"/>
    <dgm:cxn modelId="{01C96E0D-2300-8D4D-8880-7502A1EA9FD2}" type="presOf" srcId="{C5568A8B-1502-FE4D-9B24-242847483218}" destId="{28649B24-990C-B848-AF87-91C8AAA1A60A}" srcOrd="0" destOrd="0" presId="urn:microsoft.com/office/officeart/2008/layout/BendingPictureCaptionList"/>
    <dgm:cxn modelId="{620CD8C9-649A-D643-BB9B-7DCCCD44C363}" srcId="{9F6F7F84-7118-B54B-BC15-54A96BE56A32}" destId="{B9F4F500-FE75-414E-ADE7-B0866C113F20}" srcOrd="5" destOrd="0" parTransId="{4B407681-021C-8544-B789-230DCA1C8D7A}" sibTransId="{73FBC9F3-5A84-144F-8209-9A9439E75EAB}"/>
    <dgm:cxn modelId="{41CA8128-223C-E045-AD80-E3E95D653AD0}" type="presParOf" srcId="{FEEE1767-1F80-B147-A60D-1A3AA203809B}" destId="{578238CF-B286-FA47-B2ED-9A506796F8A6}" srcOrd="0" destOrd="0" presId="urn:microsoft.com/office/officeart/2008/layout/BendingPictureCaptionList"/>
    <dgm:cxn modelId="{03FA8E5F-4CEA-BA4B-B105-3F3D69699997}" type="presParOf" srcId="{578238CF-B286-FA47-B2ED-9A506796F8A6}" destId="{8E461525-DFA4-CF4A-949A-876FC2276082}" srcOrd="0" destOrd="0" presId="urn:microsoft.com/office/officeart/2008/layout/BendingPictureCaptionList"/>
    <dgm:cxn modelId="{433079B9-E9CD-D34E-BAB0-C881B4CB56FB}" type="presParOf" srcId="{578238CF-B286-FA47-B2ED-9A506796F8A6}" destId="{E560CBB2-195A-6C46-843E-38A506A0A565}" srcOrd="1" destOrd="0" presId="urn:microsoft.com/office/officeart/2008/layout/BendingPictureCaptionList"/>
    <dgm:cxn modelId="{C2C9A1CD-D9F4-F841-8B42-01CD11995EAC}" type="presParOf" srcId="{FEEE1767-1F80-B147-A60D-1A3AA203809B}" destId="{0CD95EAC-A9FC-5540-8197-766AF35348DA}" srcOrd="1" destOrd="0" presId="urn:microsoft.com/office/officeart/2008/layout/BendingPictureCaptionList"/>
    <dgm:cxn modelId="{52E09BA2-DA42-874F-943B-34132932441B}" type="presParOf" srcId="{FEEE1767-1F80-B147-A60D-1A3AA203809B}" destId="{5B800FE3-EA23-C245-A094-BEBA8EFFFAEE}" srcOrd="2" destOrd="0" presId="urn:microsoft.com/office/officeart/2008/layout/BendingPictureCaptionList"/>
    <dgm:cxn modelId="{9D9779AB-42AF-7946-AF4F-97721E38DEA1}" type="presParOf" srcId="{5B800FE3-EA23-C245-A094-BEBA8EFFFAEE}" destId="{0CEF32B5-3BB9-7D40-AD5A-3EF5EB9B3328}" srcOrd="0" destOrd="0" presId="urn:microsoft.com/office/officeart/2008/layout/BendingPictureCaptionList"/>
    <dgm:cxn modelId="{8399A74C-C869-3945-8230-542AC385C322}" type="presParOf" srcId="{5B800FE3-EA23-C245-A094-BEBA8EFFFAEE}" destId="{7B5F835B-8F76-ED48-AFA2-CC85CE390BEE}" srcOrd="1" destOrd="0" presId="urn:microsoft.com/office/officeart/2008/layout/BendingPictureCaptionList"/>
    <dgm:cxn modelId="{D18FD630-1CBA-D246-9DE8-13F08E375D49}" type="presParOf" srcId="{FEEE1767-1F80-B147-A60D-1A3AA203809B}" destId="{14B18DCF-06F8-DA41-B378-0DC141FA84EB}" srcOrd="3" destOrd="0" presId="urn:microsoft.com/office/officeart/2008/layout/BendingPictureCaptionList"/>
    <dgm:cxn modelId="{CD5C1D77-CC16-AC46-BEC2-19201EDB7858}" type="presParOf" srcId="{FEEE1767-1F80-B147-A60D-1A3AA203809B}" destId="{9BC54E20-E25E-4942-98E2-3F8E9E425214}" srcOrd="4" destOrd="0" presId="urn:microsoft.com/office/officeart/2008/layout/BendingPictureCaptionList"/>
    <dgm:cxn modelId="{A278D411-12DA-BA43-9902-8BA6089C86E2}" type="presParOf" srcId="{9BC54E20-E25E-4942-98E2-3F8E9E425214}" destId="{4DA72A32-27FA-E44F-97A9-F535A05900F8}" srcOrd="0" destOrd="0" presId="urn:microsoft.com/office/officeart/2008/layout/BendingPictureCaptionList"/>
    <dgm:cxn modelId="{E0570909-6A2D-BF46-A923-362D4449C496}" type="presParOf" srcId="{9BC54E20-E25E-4942-98E2-3F8E9E425214}" destId="{80C331A3-F644-2343-A1E1-FB97369D164C}" srcOrd="1" destOrd="0" presId="urn:microsoft.com/office/officeart/2008/layout/BendingPictureCaptionList"/>
    <dgm:cxn modelId="{A1826587-41B5-1041-A8FF-8CBA816D16E1}" type="presParOf" srcId="{FEEE1767-1F80-B147-A60D-1A3AA203809B}" destId="{90159B09-8DB1-AC40-9E75-4B0EE21DF26F}" srcOrd="5" destOrd="0" presId="urn:microsoft.com/office/officeart/2008/layout/BendingPictureCaptionList"/>
    <dgm:cxn modelId="{542AED84-9A91-C944-B325-91142802DB3E}" type="presParOf" srcId="{FEEE1767-1F80-B147-A60D-1A3AA203809B}" destId="{F3B5E0F2-FF25-F14A-AB4A-9FF946B49C02}" srcOrd="6" destOrd="0" presId="urn:microsoft.com/office/officeart/2008/layout/BendingPictureCaptionList"/>
    <dgm:cxn modelId="{46F2791A-4D8A-C24C-9A65-B649E4149C4B}" type="presParOf" srcId="{F3B5E0F2-FF25-F14A-AB4A-9FF946B49C02}" destId="{B2DE6AE3-B66A-3A4E-95AC-E753516908AE}" srcOrd="0" destOrd="0" presId="urn:microsoft.com/office/officeart/2008/layout/BendingPictureCaptionList"/>
    <dgm:cxn modelId="{7601E32E-31FF-D643-B008-0E34C416386A}" type="presParOf" srcId="{F3B5E0F2-FF25-F14A-AB4A-9FF946B49C02}" destId="{C0A0EF7A-4ECE-5044-87B8-4656FFF93F01}" srcOrd="1" destOrd="0" presId="urn:microsoft.com/office/officeart/2008/layout/BendingPictureCaptionList"/>
    <dgm:cxn modelId="{7FD52DBE-2620-8B4D-86C6-F1B8ECA86B8A}" type="presParOf" srcId="{FEEE1767-1F80-B147-A60D-1A3AA203809B}" destId="{70860318-A76F-7F45-A707-B47410C76C1D}" srcOrd="7" destOrd="0" presId="urn:microsoft.com/office/officeart/2008/layout/BendingPictureCaptionList"/>
    <dgm:cxn modelId="{D4E90238-F996-3344-BEE9-D21AF0806497}" type="presParOf" srcId="{FEEE1767-1F80-B147-A60D-1A3AA203809B}" destId="{90A48D92-802F-6442-8C6E-09E1656D3F52}" srcOrd="8" destOrd="0" presId="urn:microsoft.com/office/officeart/2008/layout/BendingPictureCaptionList"/>
    <dgm:cxn modelId="{7FCCC258-1C6D-2C4C-ABD6-83A3C68FC772}" type="presParOf" srcId="{90A48D92-802F-6442-8C6E-09E1656D3F52}" destId="{F7E9545C-C53A-994F-AE4D-F07DB345983F}" srcOrd="0" destOrd="0" presId="urn:microsoft.com/office/officeart/2008/layout/BendingPictureCaptionList"/>
    <dgm:cxn modelId="{1991F2B0-5CB3-E449-8CDB-DC3C96718283}" type="presParOf" srcId="{90A48D92-802F-6442-8C6E-09E1656D3F52}" destId="{28649B24-990C-B848-AF87-91C8AAA1A60A}" srcOrd="1" destOrd="0" presId="urn:microsoft.com/office/officeart/2008/layout/BendingPictureCaptionList"/>
    <dgm:cxn modelId="{0D24C7D1-F4EC-0E41-8104-D01550678099}" type="presParOf" srcId="{FEEE1767-1F80-B147-A60D-1A3AA203809B}" destId="{8B16F584-CF41-0E4B-887F-4EC4A570EF98}" srcOrd="9" destOrd="0" presId="urn:microsoft.com/office/officeart/2008/layout/BendingPictureCaptionList"/>
    <dgm:cxn modelId="{CF5EFCB9-AEB4-8C4F-B323-B28572945BFF}" type="presParOf" srcId="{FEEE1767-1F80-B147-A60D-1A3AA203809B}" destId="{9C4EA91D-5F88-0243-B5F0-08B16CB585EB}" srcOrd="10" destOrd="0" presId="urn:microsoft.com/office/officeart/2008/layout/BendingPictureCaptionList"/>
    <dgm:cxn modelId="{5751BB3D-6B28-5A4C-BD91-9F40E7DEFA18}" type="presParOf" srcId="{9C4EA91D-5F88-0243-B5F0-08B16CB585EB}" destId="{04A7623E-6BF3-B147-B542-F72E2F3EFB72}" srcOrd="0" destOrd="0" presId="urn:microsoft.com/office/officeart/2008/layout/BendingPictureCaptionList"/>
    <dgm:cxn modelId="{591401AA-CEC6-7246-B890-16696E007E9A}" type="presParOf" srcId="{9C4EA91D-5F88-0243-B5F0-08B16CB585EB}" destId="{7C3CEEA0-8577-4D4F-8E02-11203EBAB6DE}" srcOrd="1" destOrd="0" presId="urn:microsoft.com/office/officeart/2008/layout/BendingPictureCaptionList"/>
    <dgm:cxn modelId="{5037E534-5732-476A-ABE7-A4D441AF02B7}" type="presParOf" srcId="{FEEE1767-1F80-B147-A60D-1A3AA203809B}" destId="{11706F04-13AA-4294-A9D2-4B3CD43437B6}" srcOrd="11" destOrd="0" presId="urn:microsoft.com/office/officeart/2008/layout/BendingPictureCaptionList"/>
    <dgm:cxn modelId="{7132EABC-F4A0-4B89-8796-A16A60059E19}" type="presParOf" srcId="{FEEE1767-1F80-B147-A60D-1A3AA203809B}" destId="{AD298A58-F747-42D7-97E0-5B6DAA5C84C8}" srcOrd="12" destOrd="0" presId="urn:microsoft.com/office/officeart/2008/layout/BendingPictureCaptionList"/>
    <dgm:cxn modelId="{0465099B-C8C8-4190-9FBE-B34563479037}" type="presParOf" srcId="{AD298A58-F747-42D7-97E0-5B6DAA5C84C8}" destId="{39B57649-A998-4E92-844F-D6715A6F0606}" srcOrd="0" destOrd="0" presId="urn:microsoft.com/office/officeart/2008/layout/BendingPictureCaptionList"/>
    <dgm:cxn modelId="{DAA79D5B-A141-41BD-BC79-48BFC98AA264}" type="presParOf" srcId="{AD298A58-F747-42D7-97E0-5B6DAA5C84C8}" destId="{E6CF6681-C062-4BD3-B68C-A466E9828ED7}" srcOrd="1" destOrd="0" presId="urn:microsoft.com/office/officeart/2008/layout/BendingPictureCaptionList"/>
    <dgm:cxn modelId="{9D4AB18A-6FD6-4A2B-97BA-849A93BDF139}" type="presParOf" srcId="{FEEE1767-1F80-B147-A60D-1A3AA203809B}" destId="{43795462-008D-47AF-A223-8D6170CB2E72}" srcOrd="13" destOrd="0" presId="urn:microsoft.com/office/officeart/2008/layout/BendingPictureCaptionList"/>
    <dgm:cxn modelId="{FED182E7-6E2D-45F1-83A1-79F4F96F04B4}" type="presParOf" srcId="{FEEE1767-1F80-B147-A60D-1A3AA203809B}" destId="{2E029EDD-6000-4C57-A2C6-97FAD25145B7}" srcOrd="14" destOrd="0" presId="urn:microsoft.com/office/officeart/2008/layout/BendingPictureCaptionList"/>
    <dgm:cxn modelId="{F685425A-9B9C-41E9-A1E9-7A57150E79B1}" type="presParOf" srcId="{2E029EDD-6000-4C57-A2C6-97FAD25145B7}" destId="{89E9A692-C327-4D54-AC46-79B8215D8CF4}" srcOrd="0" destOrd="0" presId="urn:microsoft.com/office/officeart/2008/layout/BendingPictureCaptionList"/>
    <dgm:cxn modelId="{6C9DC596-1C2D-477B-A540-F877DFEF1DE9}" type="presParOf" srcId="{2E029EDD-6000-4C57-A2C6-97FAD25145B7}" destId="{59523AE2-A9B7-4F05-904B-77F64155BB9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55FC9-AF7A-7E49-A332-06E4CBBBF27B}">
      <dsp:nvSpPr>
        <dsp:cNvPr id="0" name=""/>
        <dsp:cNvSpPr/>
      </dsp:nvSpPr>
      <dsp:spPr>
        <a:xfrm>
          <a:off x="772793" y="2139"/>
          <a:ext cx="3153866" cy="1892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Директор Тверского филиала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ОАО </a:t>
          </a:r>
          <a:r>
            <a:rPr lang="ru-RU" sz="1600" kern="1200" dirty="0" err="1" smtClean="0"/>
            <a:t>Госземкадастрсъемка</a:t>
          </a:r>
          <a:r>
            <a:rPr lang="ru-RU" sz="1600" kern="1200" dirty="0" smtClean="0"/>
            <a:t> – ВИСХАГИ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А.В. Никитин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>
        <a:off x="772793" y="2139"/>
        <a:ext cx="3153866" cy="1892319"/>
      </dsp:txXfrm>
    </dsp:sp>
    <dsp:sp modelId="{61998F2D-2853-406E-86FD-9919DA46E3CA}">
      <dsp:nvSpPr>
        <dsp:cNvPr id="0" name=""/>
        <dsp:cNvSpPr/>
      </dsp:nvSpPr>
      <dsp:spPr>
        <a:xfrm>
          <a:off x="4298153" y="2215"/>
          <a:ext cx="3153866" cy="1892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Исполнительный директор ООО «</a:t>
          </a:r>
          <a:r>
            <a:rPr lang="ru-RU" sz="1600" kern="1200" dirty="0" err="1" smtClean="0"/>
            <a:t>Геотехнологии</a:t>
          </a:r>
          <a:r>
            <a:rPr lang="ru-RU" sz="1600" kern="1200" dirty="0" smtClean="0"/>
            <a:t>»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О.Е. Лазарев</a:t>
          </a:r>
        </a:p>
      </dsp:txBody>
      <dsp:txXfrm>
        <a:off x="4298153" y="2215"/>
        <a:ext cx="3153866" cy="1892319"/>
      </dsp:txXfrm>
    </dsp:sp>
    <dsp:sp modelId="{636BB0B8-DF0D-4E1B-A65C-4ED4FD74DE18}">
      <dsp:nvSpPr>
        <dsp:cNvPr id="0" name=""/>
        <dsp:cNvSpPr/>
      </dsp:nvSpPr>
      <dsp:spPr>
        <a:xfrm>
          <a:off x="2563526" y="2209921"/>
          <a:ext cx="3153866" cy="1892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Инженер-эколог ООО «</a:t>
          </a:r>
          <a:r>
            <a:rPr lang="ru-RU" sz="1600" kern="1200" dirty="0" err="1" smtClean="0"/>
            <a:t>Экоцентр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И.О.Тюсова</a:t>
          </a:r>
          <a:endParaRPr lang="ru-RU" sz="1600" kern="1200" dirty="0"/>
        </a:p>
      </dsp:txBody>
      <dsp:txXfrm>
        <a:off x="2563526" y="2209921"/>
        <a:ext cx="3153866" cy="1892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014FD-8559-A54C-99C8-A26D1E7F8F52}">
      <dsp:nvSpPr>
        <dsp:cNvPr id="0" name=""/>
        <dsp:cNvSpPr/>
      </dsp:nvSpPr>
      <dsp:spPr>
        <a:xfrm>
          <a:off x="2592282" y="0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Биология</a:t>
          </a:r>
          <a:endParaRPr lang="ru-RU" sz="1300" kern="1200" dirty="0"/>
        </a:p>
      </dsp:txBody>
      <dsp:txXfrm>
        <a:off x="2592282" y="0"/>
        <a:ext cx="1693805" cy="1016283"/>
      </dsp:txXfrm>
    </dsp:sp>
    <dsp:sp modelId="{F908DAA5-3636-0E46-B18C-F6EC4CD14452}">
      <dsp:nvSpPr>
        <dsp:cNvPr id="0" name=""/>
        <dsp:cNvSpPr/>
      </dsp:nvSpPr>
      <dsp:spPr>
        <a:xfrm>
          <a:off x="4536499" y="0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Геология</a:t>
          </a:r>
          <a:endParaRPr lang="ru-RU" sz="1300" kern="1200" dirty="0"/>
        </a:p>
      </dsp:txBody>
      <dsp:txXfrm>
        <a:off x="4536499" y="0"/>
        <a:ext cx="1693805" cy="1016283"/>
      </dsp:txXfrm>
    </dsp:sp>
    <dsp:sp modelId="{5504ABB4-3626-0F41-98D9-A414C3AEE5F8}">
      <dsp:nvSpPr>
        <dsp:cNvPr id="0" name=""/>
        <dsp:cNvSpPr/>
      </dsp:nvSpPr>
      <dsp:spPr>
        <a:xfrm>
          <a:off x="720085" y="0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Общая экология</a:t>
          </a:r>
        </a:p>
      </dsp:txBody>
      <dsp:txXfrm>
        <a:off x="720085" y="0"/>
        <a:ext cx="1693805" cy="1016283"/>
      </dsp:txXfrm>
    </dsp:sp>
    <dsp:sp modelId="{111F0AFA-8BD3-F24A-AF43-352E3BEE3E08}">
      <dsp:nvSpPr>
        <dsp:cNvPr id="0" name=""/>
        <dsp:cNvSpPr/>
      </dsp:nvSpPr>
      <dsp:spPr>
        <a:xfrm>
          <a:off x="2664302" y="2376259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ГИС в экологии и природопользовании</a:t>
          </a:r>
        </a:p>
      </dsp:txBody>
      <dsp:txXfrm>
        <a:off x="2664302" y="2376259"/>
        <a:ext cx="1693805" cy="1016283"/>
      </dsp:txXfrm>
    </dsp:sp>
    <dsp:sp modelId="{05F012E3-C81D-634A-AA2D-C33F12EAE47A}">
      <dsp:nvSpPr>
        <dsp:cNvPr id="0" name=""/>
        <dsp:cNvSpPr/>
      </dsp:nvSpPr>
      <dsp:spPr>
        <a:xfrm>
          <a:off x="2664302" y="1224136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Экологический мониторинг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2664302" y="1224136"/>
        <a:ext cx="1693805" cy="1016283"/>
      </dsp:txXfrm>
    </dsp:sp>
    <dsp:sp modelId="{9B499008-8DB8-0C4D-AFA5-90F67A89EF39}">
      <dsp:nvSpPr>
        <dsp:cNvPr id="0" name=""/>
        <dsp:cNvSpPr/>
      </dsp:nvSpPr>
      <dsp:spPr>
        <a:xfrm>
          <a:off x="720085" y="1224136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Основы природопользования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720085" y="1224136"/>
        <a:ext cx="1693805" cy="1016283"/>
      </dsp:txXfrm>
    </dsp:sp>
    <dsp:sp modelId="{920FCF85-744F-1D43-A048-8C3851616EA8}">
      <dsp:nvSpPr>
        <dsp:cNvPr id="0" name=""/>
        <dsp:cNvSpPr/>
      </dsp:nvSpPr>
      <dsp:spPr>
        <a:xfrm>
          <a:off x="4549186" y="1187825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latin typeface="Candara" charset="0"/>
              <a:ea typeface="Candara" charset="0"/>
              <a:cs typeface="Candara" charset="0"/>
            </a:rPr>
            <a:t>Геоэкологическое</a:t>
          </a: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 картографирование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4549186" y="1187825"/>
        <a:ext cx="1693805" cy="1016283"/>
      </dsp:txXfrm>
    </dsp:sp>
    <dsp:sp modelId="{AC0A1AA7-18B7-4B4A-ABCB-38495588E18C}">
      <dsp:nvSpPr>
        <dsp:cNvPr id="0" name=""/>
        <dsp:cNvSpPr/>
      </dsp:nvSpPr>
      <dsp:spPr>
        <a:xfrm>
          <a:off x="6412372" y="1187825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Геохимия</a:t>
          </a:r>
          <a:endParaRPr lang="ru-RU" sz="1300" kern="1200" dirty="0" smtClean="0">
            <a:latin typeface="Century Gothic" panose="020B0502020202020204" pitchFamily="34" charset="0"/>
          </a:endParaRPr>
        </a:p>
      </dsp:txBody>
      <dsp:txXfrm>
        <a:off x="6412372" y="1187825"/>
        <a:ext cx="1693805" cy="1016283"/>
      </dsp:txXfrm>
    </dsp:sp>
    <dsp:sp modelId="{4F905921-3A3B-D445-8E4E-01CA97C223AE}">
      <dsp:nvSpPr>
        <dsp:cNvPr id="0" name=""/>
        <dsp:cNvSpPr/>
      </dsp:nvSpPr>
      <dsp:spPr>
        <a:xfrm>
          <a:off x="4536499" y="2376263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Региональное природопользование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4536499" y="2376263"/>
        <a:ext cx="1693805" cy="1016283"/>
      </dsp:txXfrm>
    </dsp:sp>
    <dsp:sp modelId="{8D20D242-E205-4686-80C9-9C8C6E6B9008}">
      <dsp:nvSpPr>
        <dsp:cNvPr id="0" name=""/>
        <dsp:cNvSpPr/>
      </dsp:nvSpPr>
      <dsp:spPr>
        <a:xfrm>
          <a:off x="6480717" y="0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Почвоведение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6480717" y="0"/>
        <a:ext cx="1693805" cy="1016283"/>
      </dsp:txXfrm>
    </dsp:sp>
    <dsp:sp modelId="{1602D6D1-E307-4EFE-9762-CE72DBCBAD9F}">
      <dsp:nvSpPr>
        <dsp:cNvPr id="0" name=""/>
        <dsp:cNvSpPr/>
      </dsp:nvSpPr>
      <dsp:spPr>
        <a:xfrm>
          <a:off x="6408713" y="2376263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Учение о биосфере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6408713" y="2376263"/>
        <a:ext cx="1693805" cy="1016283"/>
      </dsp:txXfrm>
    </dsp:sp>
    <dsp:sp modelId="{FFC7972E-E2BF-4AD3-A06E-2EDC234B1F47}">
      <dsp:nvSpPr>
        <dsp:cNvPr id="0" name=""/>
        <dsp:cNvSpPr/>
      </dsp:nvSpPr>
      <dsp:spPr>
        <a:xfrm>
          <a:off x="792088" y="2376263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Экономика природопользования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792088" y="2376263"/>
        <a:ext cx="1693805" cy="1016283"/>
      </dsp:txXfrm>
    </dsp:sp>
    <dsp:sp modelId="{937181A2-3A22-4271-9374-9389BBADB9F4}">
      <dsp:nvSpPr>
        <dsp:cNvPr id="0" name=""/>
        <dsp:cNvSpPr/>
      </dsp:nvSpPr>
      <dsp:spPr>
        <a:xfrm>
          <a:off x="4536499" y="3561313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Правовые основы природопользования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4536499" y="3561313"/>
        <a:ext cx="1693805" cy="1016283"/>
      </dsp:txXfrm>
    </dsp:sp>
    <dsp:sp modelId="{18030894-8F10-47AE-9C39-6B526C6F7A46}">
      <dsp:nvSpPr>
        <dsp:cNvPr id="0" name=""/>
        <dsp:cNvSpPr/>
      </dsp:nvSpPr>
      <dsp:spPr>
        <a:xfrm>
          <a:off x="2686000" y="3559152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Экологическая экспертиза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2686000" y="3559152"/>
        <a:ext cx="1693805" cy="1016283"/>
      </dsp:txXfrm>
    </dsp:sp>
    <dsp:sp modelId="{419CA71A-1DE9-40D9-A03C-1C8C79359FF1}">
      <dsp:nvSpPr>
        <dsp:cNvPr id="0" name=""/>
        <dsp:cNvSpPr/>
      </dsp:nvSpPr>
      <dsp:spPr>
        <a:xfrm>
          <a:off x="792088" y="3561313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Геоэкология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792088" y="3561313"/>
        <a:ext cx="1693805" cy="1016283"/>
      </dsp:txXfrm>
    </dsp:sp>
    <dsp:sp modelId="{36937D8D-6BFB-401F-B313-5D29C97DC227}">
      <dsp:nvSpPr>
        <dsp:cNvPr id="0" name=""/>
        <dsp:cNvSpPr/>
      </dsp:nvSpPr>
      <dsp:spPr>
        <a:xfrm>
          <a:off x="6412372" y="3559152"/>
          <a:ext cx="1693805" cy="101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ndara" charset="0"/>
              <a:ea typeface="Candara" charset="0"/>
              <a:cs typeface="Candara" charset="0"/>
            </a:rPr>
            <a:t>Охрана окружающей среды</a:t>
          </a:r>
          <a:endParaRPr lang="ru-RU" sz="13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6412372" y="3559152"/>
        <a:ext cx="1693805" cy="1016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8F05A-E415-084D-BAF2-4CC71F2FE4AD}">
      <dsp:nvSpPr>
        <dsp:cNvPr id="0" name=""/>
        <dsp:cNvSpPr/>
      </dsp:nvSpPr>
      <dsp:spPr>
        <a:xfrm rot="10800000">
          <a:off x="2284675" y="45114"/>
          <a:ext cx="6214749" cy="7589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6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Научные конференции и конгрессы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474422" y="45114"/>
        <a:ext cx="6025002" cy="758990"/>
      </dsp:txXfrm>
    </dsp:sp>
    <dsp:sp modelId="{668808C4-5395-AB4C-8403-184AED8D270E}">
      <dsp:nvSpPr>
        <dsp:cNvPr id="0" name=""/>
        <dsp:cNvSpPr/>
      </dsp:nvSpPr>
      <dsp:spPr>
        <a:xfrm>
          <a:off x="1375621" y="1169"/>
          <a:ext cx="758990" cy="758990"/>
        </a:xfrm>
        <a:prstGeom prst="ellipse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0A689-C041-4447-92B8-92D69471977F}">
      <dsp:nvSpPr>
        <dsp:cNvPr id="0" name=""/>
        <dsp:cNvSpPr/>
      </dsp:nvSpPr>
      <dsp:spPr>
        <a:xfrm rot="10800000">
          <a:off x="2284675" y="942063"/>
          <a:ext cx="6214749" cy="7589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6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Всероссийские студенческие научно-практические конференции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474422" y="942063"/>
        <a:ext cx="6025002" cy="758990"/>
      </dsp:txXfrm>
    </dsp:sp>
    <dsp:sp modelId="{BA718CEE-948F-A64F-8157-1DA606C5E033}">
      <dsp:nvSpPr>
        <dsp:cNvPr id="0" name=""/>
        <dsp:cNvSpPr/>
      </dsp:nvSpPr>
      <dsp:spPr>
        <a:xfrm>
          <a:off x="1367925" y="1946928"/>
          <a:ext cx="758990" cy="7589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F56BA-3EFC-3940-9AD2-6B1E5EA1D0A6}">
      <dsp:nvSpPr>
        <dsp:cNvPr id="0" name=""/>
        <dsp:cNvSpPr/>
      </dsp:nvSpPr>
      <dsp:spPr>
        <a:xfrm rot="10800000">
          <a:off x="2284675" y="1946924"/>
          <a:ext cx="6214749" cy="7589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6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Научно-исследовательская работа студентов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474422" y="1946924"/>
        <a:ext cx="6025002" cy="758990"/>
      </dsp:txXfrm>
    </dsp:sp>
    <dsp:sp modelId="{D567B03A-F7E7-D243-B07A-D16A1034C14B}">
      <dsp:nvSpPr>
        <dsp:cNvPr id="0" name=""/>
        <dsp:cNvSpPr/>
      </dsp:nvSpPr>
      <dsp:spPr>
        <a:xfrm>
          <a:off x="1367925" y="942060"/>
          <a:ext cx="758990" cy="7589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A5814-5236-4550-88C9-6CD6B06B3BDB}">
      <dsp:nvSpPr>
        <dsp:cNvPr id="0" name=""/>
        <dsp:cNvSpPr/>
      </dsp:nvSpPr>
      <dsp:spPr>
        <a:xfrm rot="10800000">
          <a:off x="2281257" y="2937471"/>
          <a:ext cx="6214749" cy="7589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6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Исследовательская работа и экспедиции в рамках Русского географического общества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471004" y="2937471"/>
        <a:ext cx="6025002" cy="758990"/>
      </dsp:txXfrm>
    </dsp:sp>
    <dsp:sp modelId="{D0151EFD-C698-4E52-8D4E-D68D4D42AC53}">
      <dsp:nvSpPr>
        <dsp:cNvPr id="0" name=""/>
        <dsp:cNvSpPr/>
      </dsp:nvSpPr>
      <dsp:spPr>
        <a:xfrm>
          <a:off x="1375621" y="2953342"/>
          <a:ext cx="758990" cy="7589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61525-DFA4-CF4A-949A-876FC2276082}">
      <dsp:nvSpPr>
        <dsp:cNvPr id="0" name=""/>
        <dsp:cNvSpPr/>
      </dsp:nvSpPr>
      <dsp:spPr>
        <a:xfrm>
          <a:off x="2679" y="57021"/>
          <a:ext cx="2125501" cy="1700401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60CBB2-195A-6C46-843E-38A506A0A565}">
      <dsp:nvSpPr>
        <dsp:cNvPr id="0" name=""/>
        <dsp:cNvSpPr/>
      </dsp:nvSpPr>
      <dsp:spPr>
        <a:xfrm>
          <a:off x="193974" y="1587382"/>
          <a:ext cx="1891696" cy="595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Администрация Тверской области</a:t>
          </a:r>
          <a:endParaRPr lang="ru-RU" sz="1200" kern="1200" dirty="0"/>
        </a:p>
      </dsp:txBody>
      <dsp:txXfrm>
        <a:off x="193974" y="1587382"/>
        <a:ext cx="1891696" cy="595140"/>
      </dsp:txXfrm>
    </dsp:sp>
    <dsp:sp modelId="{0CEF32B5-3BB9-7D40-AD5A-3EF5EB9B3328}">
      <dsp:nvSpPr>
        <dsp:cNvPr id="0" name=""/>
        <dsp:cNvSpPr/>
      </dsp:nvSpPr>
      <dsp:spPr>
        <a:xfrm>
          <a:off x="2340731" y="57021"/>
          <a:ext cx="2125501" cy="17004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5F835B-8F76-ED48-AFA2-CC85CE390BEE}">
      <dsp:nvSpPr>
        <dsp:cNvPr id="0" name=""/>
        <dsp:cNvSpPr/>
      </dsp:nvSpPr>
      <dsp:spPr>
        <a:xfrm>
          <a:off x="2532026" y="1587382"/>
          <a:ext cx="1891696" cy="595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Управление </a:t>
          </a:r>
          <a:r>
            <a:rPr lang="ru-RU" sz="1200" kern="1200" dirty="0" err="1" smtClean="0"/>
            <a:t>Росприроднадзора</a:t>
          </a:r>
          <a:r>
            <a:rPr lang="ru-RU" sz="1200" kern="1200" dirty="0" smtClean="0"/>
            <a:t> по Тверской области</a:t>
          </a:r>
          <a:endParaRPr lang="ru-RU" sz="1200" kern="1200" dirty="0"/>
        </a:p>
      </dsp:txBody>
      <dsp:txXfrm>
        <a:off x="2532026" y="1587382"/>
        <a:ext cx="1891696" cy="595140"/>
      </dsp:txXfrm>
    </dsp:sp>
    <dsp:sp modelId="{4DA72A32-27FA-E44F-97A9-F535A05900F8}">
      <dsp:nvSpPr>
        <dsp:cNvPr id="0" name=""/>
        <dsp:cNvSpPr/>
      </dsp:nvSpPr>
      <dsp:spPr>
        <a:xfrm>
          <a:off x="4678783" y="57021"/>
          <a:ext cx="2125501" cy="1700401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C331A3-F644-2343-A1E1-FB97369D164C}">
      <dsp:nvSpPr>
        <dsp:cNvPr id="0" name=""/>
        <dsp:cNvSpPr/>
      </dsp:nvSpPr>
      <dsp:spPr>
        <a:xfrm>
          <a:off x="4870078" y="1587382"/>
          <a:ext cx="1891696" cy="595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Высшие и средние учебные заведения</a:t>
          </a:r>
          <a:endParaRPr lang="ru-RU" sz="1200" kern="1200" dirty="0"/>
        </a:p>
      </dsp:txBody>
      <dsp:txXfrm>
        <a:off x="4870078" y="1587382"/>
        <a:ext cx="1891696" cy="595140"/>
      </dsp:txXfrm>
    </dsp:sp>
    <dsp:sp modelId="{B2DE6AE3-B66A-3A4E-95AC-E753516908AE}">
      <dsp:nvSpPr>
        <dsp:cNvPr id="0" name=""/>
        <dsp:cNvSpPr/>
      </dsp:nvSpPr>
      <dsp:spPr>
        <a:xfrm>
          <a:off x="7016835" y="57021"/>
          <a:ext cx="2125501" cy="1700401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A0EF7A-4ECE-5044-87B8-4656FFF93F01}">
      <dsp:nvSpPr>
        <dsp:cNvPr id="0" name=""/>
        <dsp:cNvSpPr/>
      </dsp:nvSpPr>
      <dsp:spPr>
        <a:xfrm>
          <a:off x="7208130" y="1587382"/>
          <a:ext cx="1891696" cy="595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ОАО </a:t>
          </a:r>
          <a:r>
            <a:rPr lang="ru-RU" sz="1200" kern="1200" dirty="0" err="1" smtClean="0"/>
            <a:t>Госземкадастрсъемка</a:t>
          </a:r>
          <a:r>
            <a:rPr lang="ru-RU" sz="1200" kern="1200" dirty="0" smtClean="0"/>
            <a:t> – ВИСХАГИ</a:t>
          </a:r>
          <a:endParaRPr lang="ru-RU" sz="1200" kern="1200" dirty="0"/>
        </a:p>
      </dsp:txBody>
      <dsp:txXfrm>
        <a:off x="7208130" y="1587382"/>
        <a:ext cx="1891696" cy="595140"/>
      </dsp:txXfrm>
    </dsp:sp>
    <dsp:sp modelId="{F7E9545C-C53A-994F-AE4D-F07DB345983F}">
      <dsp:nvSpPr>
        <dsp:cNvPr id="0" name=""/>
        <dsp:cNvSpPr/>
      </dsp:nvSpPr>
      <dsp:spPr>
        <a:xfrm>
          <a:off x="2679" y="2395073"/>
          <a:ext cx="2125501" cy="1700401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649B24-990C-B848-AF87-91C8AAA1A60A}">
      <dsp:nvSpPr>
        <dsp:cNvPr id="0" name=""/>
        <dsp:cNvSpPr/>
      </dsp:nvSpPr>
      <dsp:spPr>
        <a:xfrm>
          <a:off x="193974" y="3925434"/>
          <a:ext cx="1891696" cy="595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Управление </a:t>
          </a:r>
          <a:r>
            <a:rPr lang="ru-RU" sz="1200" kern="1200" dirty="0" err="1" smtClean="0"/>
            <a:t>Росреестра</a:t>
          </a:r>
          <a:r>
            <a:rPr lang="ru-RU" sz="1200" kern="1200" dirty="0" smtClean="0"/>
            <a:t> по Тверской области</a:t>
          </a:r>
          <a:endParaRPr lang="ru-RU" sz="1200" kern="1200" dirty="0"/>
        </a:p>
      </dsp:txBody>
      <dsp:txXfrm>
        <a:off x="193974" y="3925434"/>
        <a:ext cx="1891696" cy="595140"/>
      </dsp:txXfrm>
    </dsp:sp>
    <dsp:sp modelId="{04A7623E-6BF3-B147-B542-F72E2F3EFB72}">
      <dsp:nvSpPr>
        <dsp:cNvPr id="0" name=""/>
        <dsp:cNvSpPr/>
      </dsp:nvSpPr>
      <dsp:spPr>
        <a:xfrm>
          <a:off x="4626261" y="2376267"/>
          <a:ext cx="2125501" cy="1700401"/>
        </a:xfrm>
        <a:prstGeom prst="rect">
          <a:avLst/>
        </a:pr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3CEEA0-8577-4D4F-8E02-11203EBAB6DE}">
      <dsp:nvSpPr>
        <dsp:cNvPr id="0" name=""/>
        <dsp:cNvSpPr/>
      </dsp:nvSpPr>
      <dsp:spPr>
        <a:xfrm>
          <a:off x="2443759" y="3960441"/>
          <a:ext cx="1891696" cy="595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ООО «</a:t>
          </a:r>
          <a:r>
            <a:rPr lang="ru-RU" sz="1200" kern="1200" dirty="0" err="1" smtClean="0"/>
            <a:t>Экоцентр</a:t>
          </a:r>
          <a:endParaRPr lang="ru-RU" sz="1200" kern="1200" dirty="0"/>
        </a:p>
      </dsp:txBody>
      <dsp:txXfrm>
        <a:off x="2443759" y="3960441"/>
        <a:ext cx="1891696" cy="595140"/>
      </dsp:txXfrm>
    </dsp:sp>
    <dsp:sp modelId="{39B57649-A998-4E92-844F-D6715A6F0606}">
      <dsp:nvSpPr>
        <dsp:cNvPr id="0" name=""/>
        <dsp:cNvSpPr/>
      </dsp:nvSpPr>
      <dsp:spPr>
        <a:xfrm>
          <a:off x="2304257" y="2376267"/>
          <a:ext cx="2125501" cy="1700401"/>
        </a:xfrm>
        <a:prstGeom prst="rect">
          <a:avLst/>
        </a:pr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CF6681-C062-4BD3-B68C-A466E9828ED7}">
      <dsp:nvSpPr>
        <dsp:cNvPr id="0" name=""/>
        <dsp:cNvSpPr/>
      </dsp:nvSpPr>
      <dsp:spPr>
        <a:xfrm>
          <a:off x="4870078" y="3925434"/>
          <a:ext cx="1891696" cy="595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Экологический центр ТвГУ</a:t>
          </a:r>
          <a:endParaRPr lang="ru-RU" sz="1200" kern="1200" dirty="0"/>
        </a:p>
      </dsp:txBody>
      <dsp:txXfrm>
        <a:off x="4870078" y="3925434"/>
        <a:ext cx="1891696" cy="595140"/>
      </dsp:txXfrm>
    </dsp:sp>
    <dsp:sp modelId="{89E9A692-C327-4D54-AC46-79B8215D8CF4}">
      <dsp:nvSpPr>
        <dsp:cNvPr id="0" name=""/>
        <dsp:cNvSpPr/>
      </dsp:nvSpPr>
      <dsp:spPr>
        <a:xfrm>
          <a:off x="7016835" y="2395073"/>
          <a:ext cx="2125501" cy="1700401"/>
        </a:xfrm>
        <a:prstGeom prst="rect">
          <a:avLst/>
        </a:pr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523AE2-A9B7-4F05-904B-77F64155BB98}">
      <dsp:nvSpPr>
        <dsp:cNvPr id="0" name=""/>
        <dsp:cNvSpPr/>
      </dsp:nvSpPr>
      <dsp:spPr>
        <a:xfrm>
          <a:off x="7208130" y="3925434"/>
          <a:ext cx="1891696" cy="595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ООО «</a:t>
          </a:r>
          <a:r>
            <a:rPr lang="ru-RU" sz="1200" kern="1200" dirty="0" err="1" smtClean="0"/>
            <a:t>Геотехнологии</a:t>
          </a:r>
          <a:endParaRPr lang="ru-RU" sz="1200" kern="1200" dirty="0"/>
        </a:p>
      </dsp:txBody>
      <dsp:txXfrm>
        <a:off x="7208130" y="3925434"/>
        <a:ext cx="1891696" cy="595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7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9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3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5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3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4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7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02E3-5DC6-4B0A-A84B-82579E744285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3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em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jpg"/><Relationship Id="rId1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3584" y="2348880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ФАКУЛЬТЕТ ГЕОГРАФИИ И ГЕОЭКОЛОГИИ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2560" y="458112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Адрес :</a:t>
            </a:r>
            <a:r>
              <a:rPr lang="en-US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170021, г.</a:t>
            </a:r>
            <a:r>
              <a:rPr lang="ru-RU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Тверь</a:t>
            </a:r>
            <a:r>
              <a:rPr lang="en-US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ул. Прошина, д. 3, корп.2</a:t>
            </a:r>
            <a:r>
              <a:rPr lang="en-US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Сайт:</a:t>
            </a:r>
            <a:r>
              <a:rPr lang="en-US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http</a:t>
            </a:r>
            <a:r>
              <a:rPr lang="en-US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://geo.tversu.ru/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07268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День открытых дверей</a:t>
            </a:r>
            <a:endParaRPr lang="ru-RU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Практика студентов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Ggtagbyp8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3" y="3409306"/>
            <a:ext cx="3384376" cy="253828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2549" y="1196752"/>
            <a:ext cx="7660771" cy="2212554"/>
          </a:xfrm>
        </p:spPr>
        <p:txBody>
          <a:bodyPr spc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Студенты </a:t>
            </a:r>
            <a:r>
              <a:rPr lang="ru-RU" sz="2600" dirty="0" err="1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проходят 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учебную практику </a:t>
            </a:r>
            <a:r>
              <a:rPr lang="ru-RU" sz="26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(компонентную географическую, топографическую, эколого-географическую, комплексную межзональную) 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и производственную практику </a:t>
            </a:r>
            <a:r>
              <a:rPr lang="ru-RU" sz="26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 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Министерстве </a:t>
            </a:r>
            <a:r>
              <a:rPr lang="ru-RU" sz="26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природных ресурсов и экологии Тверской 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области, Тверской экологической инспекции, Управлении </a:t>
            </a:r>
            <a:r>
              <a:rPr lang="ru-RU" sz="2600" dirty="0" err="1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Ростехнадзора</a:t>
            </a:r>
            <a:r>
              <a:rPr lang="ru-RU" sz="26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Институте </a:t>
            </a:r>
            <a:r>
              <a:rPr lang="ru-RU" sz="26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водных проблем 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РАН, Управлении </a:t>
            </a:r>
            <a:r>
              <a:rPr lang="ru-RU" sz="26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лесного хозяйства, 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Калининской атомной станции, </a:t>
            </a:r>
            <a:r>
              <a:rPr lang="ru-RU" sz="26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Экоцентре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r>
              <a:rPr lang="ru-RU" sz="26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lang="ru-RU" sz="26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 descr="P1020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1794" y="3519515"/>
            <a:ext cx="3237430" cy="24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Внеучебная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деятельность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6881417" cy="3024336"/>
          </a:xfrm>
        </p:spPr>
        <p:txBody>
          <a:bodyPr spc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Креативные и инициативные студенты регулярно участвуют во </a:t>
            </a:r>
            <a:r>
              <a:rPr lang="ru-RU" dirty="0" err="1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внеучебной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деятельности факультета.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Проявить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свои творческие способности можно в: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- команде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КВН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факультета;</a:t>
            </a:r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- факультетских мероприятиях (конкурс «Студенческая весна», посвящение в студенты, </a:t>
            </a:r>
            <a:r>
              <a:rPr lang="ru-RU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квесты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и т.д.).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факультете есть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спортивные команды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– призеры чемпионатов ТвГУ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Работает туристический клуб «Олимп».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Возможность продолжения обучения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4488" y="1268760"/>
            <a:ext cx="7704856" cy="3528392"/>
          </a:xfrm>
        </p:spPr>
        <p:txBody>
          <a:bodyPr spc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Студенты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могут продолжить обучение на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магистерских программах факультета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по направлению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«Экология и природопользование»,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либо на магистерских программах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других факультетов </a:t>
            </a:r>
            <a:r>
              <a:rPr lang="ru-RU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или ведущих вузов страны. 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Главное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преимущество выпускников магистратуры – высокая степень профессиональной мобильности и свобода выбора дальнейшей карьеры. </a:t>
            </a:r>
            <a:endParaRPr lang="ru-RU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Где работают выпускники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31645634"/>
              </p:ext>
            </p:extLst>
          </p:nvPr>
        </p:nvGraphicFramePr>
        <p:xfrm>
          <a:off x="344488" y="1052736"/>
          <a:ext cx="9145016" cy="457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5" y="1073439"/>
            <a:ext cx="2250628" cy="1512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9" y="3573016"/>
            <a:ext cx="2160240" cy="1208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/>
          <a:srcRect l="-798" t="-4175" r="2787" b="16475"/>
          <a:stretch/>
        </p:blipFill>
        <p:spPr>
          <a:xfrm>
            <a:off x="5008010" y="1052736"/>
            <a:ext cx="2088232" cy="1512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r="19167"/>
          <a:stretch/>
        </p:blipFill>
        <p:spPr>
          <a:xfrm>
            <a:off x="7401272" y="1109757"/>
            <a:ext cx="2016224" cy="1455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932" y="3573016"/>
            <a:ext cx="1368152" cy="1341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0752" y="3579805"/>
            <a:ext cx="2016224" cy="10377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5876" y="3755346"/>
            <a:ext cx="1978281" cy="6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 поступить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052736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Вступительные испытания в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2017 </a:t>
            </a:r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году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(минимальные баллы ЕГЭ)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800" b="1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География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(38)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Русский </a:t>
            </a:r>
            <a:r>
              <a:rPr lang="ru-RU" sz="2800" b="1" i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язык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(40)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Математика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(27)</a:t>
            </a:r>
          </a:p>
          <a:p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Количество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мест: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25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 бюджетных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мест,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выделяются внебюджетные места.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2017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г. проходной балл: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136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баллов на бюджетные места</a:t>
            </a:r>
          </a:p>
          <a:p>
            <a:endParaRPr lang="ru-RU" sz="28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Индивидуальные достижения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2728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При поступлении на образовательную программу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«Экология и природопользование» </a:t>
            </a: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в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2017 году будут учитываться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: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умма баллов вступительных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испытаний в форме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ЕГЭ.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ндивидуальные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достижения абитуриентов.</a:t>
            </a:r>
          </a:p>
          <a:p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Баллы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за индивидуальные достижения включаются в сумму конкурсных баллов. Суммарно за все достижения, предоставленные абитуриентом, начисляется не более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10 баллов.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Баллы за индивидуальные достижения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272808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наличие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(диплома) с отличием или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награжденных золотой медалью, или 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награжденных серебряной медалью – 10 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участие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поступающих в олимпиадах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–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5 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участие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поступающих в иных интеллектуальных и (или) творческих конкурсах, физкультурных мероприятиях и спортивных мероприятиях, проводимых в целях выявления и поддержки лиц, проявивших выдающиеся способности – до 5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наличие золотого знака отличия Всероссийского физкультурно-спортивного комплекса "Готов к труду и обороне" (ГТО) – 2 балла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осуществление волонтерской (добровольческой) деятельности – 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Общежитие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Студенческие общежития Тверского государственного университета, объединенные в студенческий городок, предназначены для временного проживания и размещения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период обучения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иногородних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студентов, аспирантов, докторантов, обучающихся по очной форме обучения;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абитуриентов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период прохождения вступительных испытаний.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32" y="5095062"/>
            <a:ext cx="685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Большинство общежитий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квартирного типа: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1-х и 2-х комнатные квартиры.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Каждая комната рассчитана на 2 - 3 человека. Квартиры полностью укомплектованы мебелью, а кухни современной бытовой техникой. Имеется санузел (1 или 2) и душевая кабина.</a:t>
            </a:r>
          </a:p>
        </p:txBody>
      </p:sp>
    </p:spTree>
    <p:extLst>
      <p:ext uri="{BB962C8B-B14F-4D97-AF65-F5344CB8AC3E}">
        <p14:creationId xmlns:p14="http://schemas.microsoft.com/office/powerpoint/2010/main" val="13735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Общественное питание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844824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Правильное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, здоровое и своевременное питание является неотъемлемой частью повседневной жизни для любого студента.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Наша столовая и буфет предлагает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разнообразное меню и большой ассортимент блюд,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вкусные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обеды, свежую выпечку,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которые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студенты могут приобрести за минимальную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цену.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 rot="21600000">
            <a:off x="272480" y="188641"/>
            <a:ext cx="5184576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Приемная комиссия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512" y="134076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Адрес:  </a:t>
            </a:r>
            <a:endParaRPr lang="ru-RU" sz="28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170100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, г. Тверь, Студенческий пер., д. 12, корпус Б,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к.101.</a:t>
            </a:r>
          </a:p>
          <a:p>
            <a:endParaRPr lang="ru-RU" sz="28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Телефон: 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8 (4822) 32-15-14</a:t>
            </a:r>
          </a:p>
          <a:p>
            <a:pPr>
              <a:buFont typeface="Arial" charset="0"/>
              <a:buChar char="•"/>
            </a:pP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Сайт: </a:t>
            </a:r>
            <a:r>
              <a:rPr lang="en-US" sz="28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priem.tversu.ru</a:t>
            </a:r>
            <a:r>
              <a:rPr lang="en-US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6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0912" y="2163705"/>
            <a:ext cx="4320480" cy="4036640"/>
          </a:xfrm>
        </p:spPr>
      </p:pic>
      <p:sp>
        <p:nvSpPr>
          <p:cNvPr id="4" name="TextBox 3"/>
          <p:cNvSpPr txBox="1"/>
          <p:nvPr/>
        </p:nvSpPr>
        <p:spPr>
          <a:xfrm>
            <a:off x="4669927" y="13407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Зарегистрируйся и получай актуальную информации о поступлении и обучении в </a:t>
            </a:r>
            <a:r>
              <a:rPr lang="ru-RU" b="1" dirty="0" err="1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endParaRPr lang="ru-RU" b="1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464" y="1988840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Образовательная программа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49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05.03.06 </a:t>
            </a: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Экология и природопользование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6818" y="3914126"/>
            <a:ext cx="6171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Руководитель программы -</a:t>
            </a:r>
          </a:p>
          <a:p>
            <a:pPr lvl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доктор географических наук</a:t>
            </a:r>
          </a:p>
          <a:p>
            <a:pPr lvl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Тихомиров Олег Алексеевич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4968552" cy="576064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Особенности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образовательной программы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73426" y="1340768"/>
            <a:ext cx="6263750" cy="3816424"/>
          </a:xfrm>
        </p:spPr>
        <p:txBody>
          <a:bodyPr spcCol="0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Программа направлена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подготовку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специалистов в области экологии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использования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природных ресурсов,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государственного планирования, экологического мониторинга, экспертизы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экологических составляющих всех форм хозяйственной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деятельности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образования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просвещения.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88640"/>
            <a:ext cx="518457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Профессорско-преподавательский состав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4528" y="1772816"/>
            <a:ext cx="6768752" cy="3456384"/>
          </a:xfrm>
        </p:spPr>
        <p:txBody>
          <a:bodyPr spcCol="0">
            <a:normAutofit lnSpcReduction="10000"/>
          </a:bodyPr>
          <a:lstStyle/>
          <a:p>
            <a:r>
              <a:rPr lang="ru-RU" sz="1400" b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более 90% </a:t>
            </a:r>
            <a:r>
              <a:rPr lang="ru-RU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преподавателей, участвующих в реализации образовательной программы, имеют ученые 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степени докторов и кандидатов географических и биологических наук, звания профессоров и доцентов;</a:t>
            </a:r>
          </a:p>
          <a:p>
            <a:endParaRPr lang="ru-RU" sz="24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учебном </a:t>
            </a:r>
            <a:r>
              <a:rPr lang="ru-RU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процессе 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принимают участие руководители и работники организаций-работодателей.</a:t>
            </a:r>
            <a:endParaRPr lang="ru-RU" sz="24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Приглашенные преподаватели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80895785"/>
              </p:ext>
            </p:extLst>
          </p:nvPr>
        </p:nvGraphicFramePr>
        <p:xfrm>
          <a:off x="776536" y="1052736"/>
          <a:ext cx="82809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4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88640"/>
            <a:ext cx="5184576" cy="5760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Тьюторское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сопровождение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412776"/>
            <a:ext cx="7704856" cy="3456384"/>
          </a:xfrm>
        </p:spPr>
        <p:txBody>
          <a:bodyPr spcCol="0"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Candara" panose="020E0502030303020204" pitchFamily="34" charset="0"/>
                <a:ea typeface="Batang" panose="02030600000101010101" pitchFamily="18" charset="-127"/>
              </a:rPr>
              <a:t>	</a:t>
            </a:r>
            <a:endParaRPr lang="ru-RU" sz="20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lvl="1"/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 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это особый вид социальной образовательной деятельности, заключающейся в поддержке и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сопровождении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образовательной траектории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студента (помощь в осознании его образовательных, профессиональных и научных интересов)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 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Базовые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дисциплины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4822470"/>
              </p:ext>
            </p:extLst>
          </p:nvPr>
        </p:nvGraphicFramePr>
        <p:xfrm>
          <a:off x="488504" y="1124744"/>
          <a:ext cx="8928992" cy="457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27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Технологии обучения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6881417" cy="2448272"/>
          </a:xfrm>
        </p:spPr>
        <p:txBody>
          <a:bodyPr spcCol="0">
            <a:normAutofit fontScale="700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одульно-рейтинговое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обучение;</a:t>
            </a:r>
          </a:p>
          <a:p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Лекции и семинары в диалоговом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режиме;</a:t>
            </a:r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Лабораторные работы;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Полевые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учебные практики;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Производственные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практики;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Сочетание индивидуальной и командной работы;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Мастер-классы с участием ведущих специалистов-практиков.</a:t>
            </a: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Научная деятельность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9802611"/>
              </p:ext>
            </p:extLst>
          </p:nvPr>
        </p:nvGraphicFramePr>
        <p:xfrm>
          <a:off x="-928687" y="1499642"/>
          <a:ext cx="9345488" cy="371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0" y="851318"/>
            <a:ext cx="5010150" cy="5010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83820"/>
            <a:ext cx="1102758" cy="8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8923</TotalTime>
  <Words>721</Words>
  <Application>Microsoft Office PowerPoint</Application>
  <PresentationFormat>Лист A4 (210x297 мм)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ФАКУЛЬТЕТ ГЕОГРАФИИ И ГЕОЭКОЛОГИИ </vt:lpstr>
      <vt:lpstr>Образовательная программа  05.03.06  Экология и природопользование   </vt:lpstr>
      <vt:lpstr>Особенности образовательной программы</vt:lpstr>
      <vt:lpstr>Профессорско-преподавательский состав</vt:lpstr>
      <vt:lpstr>Приглашенные преподаватели</vt:lpstr>
      <vt:lpstr>Тьюторское сопровождение</vt:lpstr>
      <vt:lpstr>Базовые дисциплины</vt:lpstr>
      <vt:lpstr>Технологии обучения</vt:lpstr>
      <vt:lpstr>Научная деятельность</vt:lpstr>
      <vt:lpstr>Практика студентов</vt:lpstr>
      <vt:lpstr>Внеучебная деятельность</vt:lpstr>
      <vt:lpstr>Возможность продолжения обучения</vt:lpstr>
      <vt:lpstr>Где работают выпускники</vt:lpstr>
      <vt:lpstr>Как поступить</vt:lpstr>
      <vt:lpstr>Индивидуальные достижения</vt:lpstr>
      <vt:lpstr>Баллы за индивидуальные достижения</vt:lpstr>
      <vt:lpstr>Общежитие</vt:lpstr>
      <vt:lpstr>Общественное питание</vt:lpstr>
      <vt:lpstr>Приемная комиссия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Подсолнцев</dc:creator>
  <cp:lastModifiedBy>admin</cp:lastModifiedBy>
  <cp:revision>221</cp:revision>
  <cp:lastPrinted>2016-12-22T11:18:50Z</cp:lastPrinted>
  <dcterms:created xsi:type="dcterms:W3CDTF">2016-10-14T18:39:19Z</dcterms:created>
  <dcterms:modified xsi:type="dcterms:W3CDTF">2017-11-04T10:51:12Z</dcterms:modified>
</cp:coreProperties>
</file>