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287" r:id="rId4"/>
    <p:sldId id="295" r:id="rId5"/>
    <p:sldId id="305" r:id="rId6"/>
    <p:sldId id="290" r:id="rId7"/>
    <p:sldId id="308" r:id="rId8"/>
    <p:sldId id="292" r:id="rId9"/>
    <p:sldId id="296" r:id="rId10"/>
    <p:sldId id="284" r:id="rId11"/>
    <p:sldId id="298" r:id="rId12"/>
    <p:sldId id="285" r:id="rId13"/>
    <p:sldId id="310" r:id="rId14"/>
    <p:sldId id="301" r:id="rId15"/>
    <p:sldId id="313" r:id="rId16"/>
    <p:sldId id="314" r:id="rId17"/>
    <p:sldId id="315" r:id="rId18"/>
    <p:sldId id="316" r:id="rId19"/>
    <p:sldId id="302" r:id="rId20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6"/>
    <p:restoredTop sz="94575"/>
  </p:normalViewPr>
  <p:slideViewPr>
    <p:cSldViewPr>
      <p:cViewPr varScale="1">
        <p:scale>
          <a:sx n="69" d="100"/>
          <a:sy n="69" d="100"/>
        </p:scale>
        <p:origin x="-1590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38C2A-C66D-2740-97B0-498CFA1FC76F}" type="doc">
      <dgm:prSet loTypeId="urn:microsoft.com/office/officeart/2005/8/layout/default#1" loCatId="" qsTypeId="urn:microsoft.com/office/officeart/2005/8/quickstyle/simple2" qsCatId="simple" csTypeId="urn:microsoft.com/office/officeart/2005/8/colors/accent0_2" csCatId="mainScheme" phldr="1"/>
      <dgm:spPr/>
    </dgm:pt>
    <dgm:pt modelId="{8FA516D9-4373-2941-9F02-B41E110243E6}">
      <dgm:prSet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2400" b="1" baseline="0" dirty="0" smtClean="0">
              <a:latin typeface="Candara" charset="0"/>
              <a:ea typeface="Candara" charset="0"/>
              <a:cs typeface="Candara" charset="0"/>
            </a:rPr>
            <a:t>Елена Ивановна  Гурьянова</a:t>
          </a:r>
          <a:endParaRPr lang="en-US" sz="2400" b="1" baseline="0" dirty="0" smtClean="0">
            <a:latin typeface="Candara" charset="0"/>
            <a:ea typeface="Candara" charset="0"/>
            <a:cs typeface="Candara" charset="0"/>
          </a:endParaRPr>
        </a:p>
        <a:p>
          <a:pPr algn="ctr">
            <a:spcAft>
              <a:spcPts val="0"/>
            </a:spcAft>
          </a:pPr>
          <a:r>
            <a:rPr lang="ru-RU" sz="2000" baseline="0" dirty="0" smtClean="0">
              <a:latin typeface="Candara" charset="0"/>
              <a:ea typeface="Candara" charset="0"/>
              <a:cs typeface="Candara" charset="0"/>
            </a:rPr>
            <a:t>Директор туристского агентства «Босфор-тур»</a:t>
          </a:r>
        </a:p>
        <a:p>
          <a:pPr algn="ctr">
            <a:spcAft>
              <a:spcPts val="0"/>
            </a:spcAft>
          </a:pPr>
          <a:r>
            <a:rPr lang="ru-RU" sz="2000" baseline="0" dirty="0" smtClean="0">
              <a:latin typeface="Candara" charset="0"/>
              <a:ea typeface="Candara" charset="0"/>
              <a:cs typeface="Candara" charset="0"/>
            </a:rPr>
            <a:t> г. Тверь</a:t>
          </a:r>
          <a:endParaRPr lang="ru-RU" sz="2000" baseline="0" dirty="0">
            <a:latin typeface="Candara" charset="0"/>
            <a:ea typeface="Candara" charset="0"/>
            <a:cs typeface="Candara" charset="0"/>
          </a:endParaRPr>
        </a:p>
      </dgm:t>
    </dgm:pt>
    <dgm:pt modelId="{3AF91B97-ABDB-D442-B418-38641966106F}" type="parTrans" cxnId="{EC754FA1-AD67-B24B-B137-2DE0DA37D072}">
      <dgm:prSet/>
      <dgm:spPr/>
      <dgm:t>
        <a:bodyPr/>
        <a:lstStyle/>
        <a:p>
          <a:endParaRPr lang="ru-RU">
            <a:solidFill>
              <a:srgbClr val="0F3372"/>
            </a:solidFill>
          </a:endParaRPr>
        </a:p>
      </dgm:t>
    </dgm:pt>
    <dgm:pt modelId="{4AE2024F-6043-F242-BBF3-6F13F33D0B3F}" type="sibTrans" cxnId="{EC754FA1-AD67-B24B-B137-2DE0DA37D072}">
      <dgm:prSet/>
      <dgm:spPr/>
      <dgm:t>
        <a:bodyPr/>
        <a:lstStyle/>
        <a:p>
          <a:endParaRPr lang="ru-RU">
            <a:solidFill>
              <a:srgbClr val="0F3372"/>
            </a:solidFill>
          </a:endParaRPr>
        </a:p>
      </dgm:t>
    </dgm:pt>
    <dgm:pt modelId="{E184CEA3-78B4-BC41-866E-8D1984058036}">
      <dgm:prSet custT="1"/>
      <dgm:spPr/>
      <dgm:t>
        <a:bodyPr/>
        <a:lstStyle/>
        <a:p>
          <a:pPr>
            <a:spcAft>
              <a:spcPts val="0"/>
            </a:spcAft>
          </a:pPr>
          <a:endParaRPr lang="en-US" sz="2400" b="1" baseline="0" dirty="0" smtClean="0"/>
        </a:p>
        <a:p>
          <a:pPr>
            <a:spcAft>
              <a:spcPts val="0"/>
            </a:spcAft>
          </a:pPr>
          <a:r>
            <a:rPr lang="ru-RU" sz="2400" b="1" baseline="0" dirty="0" smtClean="0"/>
            <a:t>Мария Владимировна Шувалова</a:t>
          </a:r>
          <a:endParaRPr lang="en-US" sz="2400" b="1" baseline="0" dirty="0" smtClean="0"/>
        </a:p>
        <a:p>
          <a:pPr>
            <a:spcAft>
              <a:spcPts val="0"/>
            </a:spcAft>
          </a:pPr>
          <a:endParaRPr lang="en-US" sz="600" baseline="0" dirty="0" smtClean="0"/>
        </a:p>
        <a:p>
          <a:pPr>
            <a:spcAft>
              <a:spcPts val="0"/>
            </a:spcAft>
          </a:pPr>
          <a:r>
            <a:rPr lang="ru-RU" sz="2000" baseline="0" dirty="0" smtClean="0"/>
            <a:t>Ученый секретарь Тверской  областной картинной  галереи</a:t>
          </a:r>
        </a:p>
        <a:p>
          <a:pPr>
            <a:spcAft>
              <a:spcPct val="35000"/>
            </a:spcAft>
          </a:pPr>
          <a:endParaRPr lang="ru-RU" sz="2000" baseline="0" dirty="0"/>
        </a:p>
      </dgm:t>
    </dgm:pt>
    <dgm:pt modelId="{7A6EA7C7-9E59-BF47-9B4C-8EF857810F6A}" type="parTrans" cxnId="{68CB6385-F8D9-E94D-9042-547B801FD568}">
      <dgm:prSet/>
      <dgm:spPr/>
      <dgm:t>
        <a:bodyPr/>
        <a:lstStyle/>
        <a:p>
          <a:endParaRPr lang="ru-RU">
            <a:solidFill>
              <a:srgbClr val="0F3372"/>
            </a:solidFill>
          </a:endParaRPr>
        </a:p>
      </dgm:t>
    </dgm:pt>
    <dgm:pt modelId="{FC8A8B1B-AAD1-B34E-A88B-0FB9DBEAA0D1}" type="sibTrans" cxnId="{68CB6385-F8D9-E94D-9042-547B801FD568}">
      <dgm:prSet/>
      <dgm:spPr/>
      <dgm:t>
        <a:bodyPr/>
        <a:lstStyle/>
        <a:p>
          <a:endParaRPr lang="ru-RU">
            <a:solidFill>
              <a:srgbClr val="0F3372"/>
            </a:solidFill>
          </a:endParaRPr>
        </a:p>
      </dgm:t>
    </dgm:pt>
    <dgm:pt modelId="{FF6D4C39-D9D6-7D4C-BF78-5417D2E25385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ru-RU" sz="2400" b="1" baseline="0" dirty="0" smtClean="0"/>
            <a:t>Нина Николаевна </a:t>
          </a:r>
          <a:r>
            <a:rPr lang="ru-RU" sz="2400" b="1" baseline="0" dirty="0" err="1" smtClean="0"/>
            <a:t>Кустова</a:t>
          </a:r>
          <a:endParaRPr lang="ru-RU" sz="2400" b="1" baseline="0" dirty="0" smtClean="0"/>
        </a:p>
        <a:p>
          <a:pPr>
            <a:spcAft>
              <a:spcPts val="0"/>
            </a:spcAft>
          </a:pPr>
          <a:r>
            <a:rPr lang="ru-RU" sz="2000" baseline="0" dirty="0" smtClean="0"/>
            <a:t>Директор туристского агентства </a:t>
          </a:r>
          <a:endParaRPr lang="en-US" sz="2000" baseline="0" dirty="0" smtClean="0"/>
        </a:p>
        <a:p>
          <a:pPr>
            <a:spcAft>
              <a:spcPts val="0"/>
            </a:spcAft>
          </a:pPr>
          <a:r>
            <a:rPr lang="ru-RU" sz="2000" baseline="0" dirty="0" smtClean="0"/>
            <a:t>ООТА «Гулливер» </a:t>
          </a:r>
          <a:endParaRPr lang="en-US" sz="2000" baseline="0" dirty="0" smtClean="0"/>
        </a:p>
        <a:p>
          <a:pPr>
            <a:spcAft>
              <a:spcPts val="0"/>
            </a:spcAft>
          </a:pPr>
          <a:r>
            <a:rPr lang="ru-RU" sz="2000" baseline="0" dirty="0" smtClean="0"/>
            <a:t>г.</a:t>
          </a:r>
          <a:r>
            <a:rPr lang="en-US" sz="2000" baseline="0" dirty="0" smtClean="0"/>
            <a:t> </a:t>
          </a:r>
          <a:r>
            <a:rPr lang="ru-RU" sz="2000" baseline="0" dirty="0" smtClean="0"/>
            <a:t>Тверь</a:t>
          </a:r>
          <a:endParaRPr lang="ru-RU" sz="2000" baseline="0" dirty="0"/>
        </a:p>
      </dgm:t>
    </dgm:pt>
    <dgm:pt modelId="{CED2E18F-D8B0-D345-9974-D2C79CEA54DC}" type="parTrans" cxnId="{76545EAA-0A12-724E-97DF-B69C41056A80}">
      <dgm:prSet/>
      <dgm:spPr/>
      <dgm:t>
        <a:bodyPr/>
        <a:lstStyle/>
        <a:p>
          <a:endParaRPr lang="ru-RU">
            <a:solidFill>
              <a:srgbClr val="0F3372"/>
            </a:solidFill>
          </a:endParaRPr>
        </a:p>
      </dgm:t>
    </dgm:pt>
    <dgm:pt modelId="{CBB7C8BA-8AAC-1B4B-9ED5-C1BE113CCDE8}" type="sibTrans" cxnId="{76545EAA-0A12-724E-97DF-B69C41056A80}">
      <dgm:prSet/>
      <dgm:spPr/>
      <dgm:t>
        <a:bodyPr/>
        <a:lstStyle/>
        <a:p>
          <a:endParaRPr lang="ru-RU">
            <a:solidFill>
              <a:srgbClr val="0F3372"/>
            </a:solidFill>
          </a:endParaRPr>
        </a:p>
      </dgm:t>
    </dgm:pt>
    <dgm:pt modelId="{1188DB20-6935-48A5-BFF6-0A498217A9D4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ru-RU" sz="2400" b="1" baseline="0" dirty="0" err="1" smtClean="0">
              <a:solidFill>
                <a:srgbClr val="0F3372"/>
              </a:solidFill>
            </a:rPr>
            <a:t>Гарий</a:t>
          </a:r>
          <a:r>
            <a:rPr lang="ru-RU" sz="2400" b="1" baseline="0" dirty="0" smtClean="0">
              <a:solidFill>
                <a:srgbClr val="0F3372"/>
              </a:solidFill>
            </a:rPr>
            <a:t> Семенович </a:t>
          </a:r>
          <a:r>
            <a:rPr lang="ru-RU" sz="2400" b="1" baseline="0" dirty="0" err="1" smtClean="0">
              <a:solidFill>
                <a:srgbClr val="0F3372"/>
              </a:solidFill>
            </a:rPr>
            <a:t>Горевой</a:t>
          </a:r>
          <a:endParaRPr lang="ru-RU" sz="2400" b="1" baseline="0" dirty="0" smtClean="0">
            <a:solidFill>
              <a:srgbClr val="0F3372"/>
            </a:solidFill>
          </a:endParaRPr>
        </a:p>
        <a:p>
          <a:pPr>
            <a:spcAft>
              <a:spcPts val="0"/>
            </a:spcAft>
          </a:pPr>
          <a:r>
            <a:rPr lang="ru-RU" sz="2000" baseline="0" dirty="0" smtClean="0">
              <a:solidFill>
                <a:srgbClr val="0F3372"/>
              </a:solidFill>
            </a:rPr>
            <a:t>ТООО «ТОКО»</a:t>
          </a:r>
        </a:p>
        <a:p>
          <a:pPr>
            <a:spcAft>
              <a:spcPts val="0"/>
            </a:spcAft>
          </a:pPr>
          <a:r>
            <a:rPr lang="ru-RU" sz="2000" baseline="0" dirty="0" smtClean="0">
              <a:solidFill>
                <a:srgbClr val="0F3372"/>
              </a:solidFill>
            </a:rPr>
            <a:t>Общественная организация </a:t>
          </a:r>
          <a:endParaRPr lang="en-US" sz="2000" baseline="0" dirty="0" smtClean="0">
            <a:solidFill>
              <a:srgbClr val="0F3372"/>
            </a:solidFill>
          </a:endParaRPr>
        </a:p>
        <a:p>
          <a:pPr>
            <a:spcAft>
              <a:spcPts val="0"/>
            </a:spcAft>
          </a:pPr>
          <a:r>
            <a:rPr lang="ru-RU" sz="2000" baseline="0" dirty="0" smtClean="0">
              <a:solidFill>
                <a:srgbClr val="0F3372"/>
              </a:solidFill>
            </a:rPr>
            <a:t>«Тверское областное краеведческое общество»</a:t>
          </a:r>
          <a:endParaRPr lang="ru-RU" sz="2000" baseline="0" dirty="0">
            <a:solidFill>
              <a:srgbClr val="0F3372"/>
            </a:solidFill>
          </a:endParaRPr>
        </a:p>
      </dgm:t>
    </dgm:pt>
    <dgm:pt modelId="{1366522F-D8FC-41C9-A017-58D57A7BE58B}" type="parTrans" cxnId="{65EE02C5-B4FE-4ACA-B4EE-C6D6C44F03D8}">
      <dgm:prSet/>
      <dgm:spPr/>
      <dgm:t>
        <a:bodyPr/>
        <a:lstStyle/>
        <a:p>
          <a:endParaRPr lang="ru-RU"/>
        </a:p>
      </dgm:t>
    </dgm:pt>
    <dgm:pt modelId="{03D1573E-AAE3-496F-BBF8-0400844E1ABE}" type="sibTrans" cxnId="{65EE02C5-B4FE-4ACA-B4EE-C6D6C44F03D8}">
      <dgm:prSet/>
      <dgm:spPr/>
      <dgm:t>
        <a:bodyPr/>
        <a:lstStyle/>
        <a:p>
          <a:endParaRPr lang="ru-RU"/>
        </a:p>
      </dgm:t>
    </dgm:pt>
    <dgm:pt modelId="{8FCE56C4-43D1-224D-9365-91973C35DBB6}" type="pres">
      <dgm:prSet presAssocID="{43A38C2A-C66D-2740-97B0-498CFA1FC76F}" presName="diagram" presStyleCnt="0">
        <dgm:presLayoutVars>
          <dgm:dir/>
          <dgm:resizeHandles val="exact"/>
        </dgm:presLayoutVars>
      </dgm:prSet>
      <dgm:spPr/>
    </dgm:pt>
    <dgm:pt modelId="{AF9C8D84-0EE5-634A-9F5B-8895811DD251}" type="pres">
      <dgm:prSet presAssocID="{8FA516D9-4373-2941-9F02-B41E110243E6}" presName="node" presStyleLbl="node1" presStyleIdx="0" presStyleCnt="4" custScaleX="43966" custScaleY="32474" custLinFactNeighborX="3293" custLinFactNeighborY="55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4927D5D-1BBD-4C48-90F2-9EAA94864BBC}" type="pres">
      <dgm:prSet presAssocID="{4AE2024F-6043-F242-BBF3-6F13F33D0B3F}" presName="sibTrans" presStyleCnt="0"/>
      <dgm:spPr/>
    </dgm:pt>
    <dgm:pt modelId="{53B9F093-9CF4-6B44-9435-51331947368B}" type="pres">
      <dgm:prSet presAssocID="{E184CEA3-78B4-BC41-866E-8D1984058036}" presName="node" presStyleLbl="node1" presStyleIdx="1" presStyleCnt="4" custAng="0" custScaleX="41887" custScaleY="33329" custLinFactNeighborX="-2833" custLinFactNeighborY="58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2047B2F-21F1-B24F-A227-449B7808835D}" type="pres">
      <dgm:prSet presAssocID="{FC8A8B1B-AAD1-B34E-A88B-0FB9DBEAA0D1}" presName="sibTrans" presStyleCnt="0"/>
      <dgm:spPr/>
    </dgm:pt>
    <dgm:pt modelId="{74FC443A-B586-8C43-A4E2-5C7958455DFB}" type="pres">
      <dgm:prSet presAssocID="{FF6D4C39-D9D6-7D4C-BF78-5417D2E25385}" presName="node" presStyleLbl="node1" presStyleIdx="2" presStyleCnt="4" custScaleX="43985" custScaleY="31461" custLinFactNeighborX="2300" custLinFactNeighborY="-70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2D61C69-E3C0-469B-A4BD-BC1C28EBD6A9}" type="pres">
      <dgm:prSet presAssocID="{CBB7C8BA-8AAC-1B4B-9ED5-C1BE113CCDE8}" presName="sibTrans" presStyleCnt="0"/>
      <dgm:spPr/>
    </dgm:pt>
    <dgm:pt modelId="{5BB12E63-DB78-4AC5-A6AD-5A216120EEA3}" type="pres">
      <dgm:prSet presAssocID="{1188DB20-6935-48A5-BFF6-0A498217A9D4}" presName="node" presStyleLbl="node1" presStyleIdx="3" presStyleCnt="4" custScaleX="39919" custScaleY="30809" custLinFactNeighborX="-3512" custLinFactNeighborY="-70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4B74E49-F7A2-8C44-901D-B7DFC01AFBA5}" type="presOf" srcId="{E184CEA3-78B4-BC41-866E-8D1984058036}" destId="{53B9F093-9CF4-6B44-9435-51331947368B}" srcOrd="0" destOrd="0" presId="urn:microsoft.com/office/officeart/2005/8/layout/default#1"/>
    <dgm:cxn modelId="{8F7E6F1B-FBC8-664A-AB82-BF46A5C8A498}" type="presOf" srcId="{8FA516D9-4373-2941-9F02-B41E110243E6}" destId="{AF9C8D84-0EE5-634A-9F5B-8895811DD251}" srcOrd="0" destOrd="0" presId="urn:microsoft.com/office/officeart/2005/8/layout/default#1"/>
    <dgm:cxn modelId="{D96D61ED-8244-1344-9AA5-9406CF132D4D}" type="presOf" srcId="{43A38C2A-C66D-2740-97B0-498CFA1FC76F}" destId="{8FCE56C4-43D1-224D-9365-91973C35DBB6}" srcOrd="0" destOrd="0" presId="urn:microsoft.com/office/officeart/2005/8/layout/default#1"/>
    <dgm:cxn modelId="{68CB6385-F8D9-E94D-9042-547B801FD568}" srcId="{43A38C2A-C66D-2740-97B0-498CFA1FC76F}" destId="{E184CEA3-78B4-BC41-866E-8D1984058036}" srcOrd="1" destOrd="0" parTransId="{7A6EA7C7-9E59-BF47-9B4C-8EF857810F6A}" sibTransId="{FC8A8B1B-AAD1-B34E-A88B-0FB9DBEAA0D1}"/>
    <dgm:cxn modelId="{65EE02C5-B4FE-4ACA-B4EE-C6D6C44F03D8}" srcId="{43A38C2A-C66D-2740-97B0-498CFA1FC76F}" destId="{1188DB20-6935-48A5-BFF6-0A498217A9D4}" srcOrd="3" destOrd="0" parTransId="{1366522F-D8FC-41C9-A017-58D57A7BE58B}" sibTransId="{03D1573E-AAE3-496F-BBF8-0400844E1ABE}"/>
    <dgm:cxn modelId="{B86223E7-988B-2E46-90A0-1A402F36A07B}" type="presOf" srcId="{FF6D4C39-D9D6-7D4C-BF78-5417D2E25385}" destId="{74FC443A-B586-8C43-A4E2-5C7958455DFB}" srcOrd="0" destOrd="0" presId="urn:microsoft.com/office/officeart/2005/8/layout/default#1"/>
    <dgm:cxn modelId="{63A806F2-A9E1-4708-B676-6DD074191758}" type="presOf" srcId="{1188DB20-6935-48A5-BFF6-0A498217A9D4}" destId="{5BB12E63-DB78-4AC5-A6AD-5A216120EEA3}" srcOrd="0" destOrd="0" presId="urn:microsoft.com/office/officeart/2005/8/layout/default#1"/>
    <dgm:cxn modelId="{76545EAA-0A12-724E-97DF-B69C41056A80}" srcId="{43A38C2A-C66D-2740-97B0-498CFA1FC76F}" destId="{FF6D4C39-D9D6-7D4C-BF78-5417D2E25385}" srcOrd="2" destOrd="0" parTransId="{CED2E18F-D8B0-D345-9974-D2C79CEA54DC}" sibTransId="{CBB7C8BA-8AAC-1B4B-9ED5-C1BE113CCDE8}"/>
    <dgm:cxn modelId="{EC754FA1-AD67-B24B-B137-2DE0DA37D072}" srcId="{43A38C2A-C66D-2740-97B0-498CFA1FC76F}" destId="{8FA516D9-4373-2941-9F02-B41E110243E6}" srcOrd="0" destOrd="0" parTransId="{3AF91B97-ABDB-D442-B418-38641966106F}" sibTransId="{4AE2024F-6043-F242-BBF3-6F13F33D0B3F}"/>
    <dgm:cxn modelId="{B3033A0C-8EC3-794D-8D72-C2F598B6E20C}" type="presParOf" srcId="{8FCE56C4-43D1-224D-9365-91973C35DBB6}" destId="{AF9C8D84-0EE5-634A-9F5B-8895811DD251}" srcOrd="0" destOrd="0" presId="urn:microsoft.com/office/officeart/2005/8/layout/default#1"/>
    <dgm:cxn modelId="{0236FD64-C083-554A-9C19-DBD6CCB8F4DD}" type="presParOf" srcId="{8FCE56C4-43D1-224D-9365-91973C35DBB6}" destId="{64927D5D-1BBD-4C48-90F2-9EAA94864BBC}" srcOrd="1" destOrd="0" presId="urn:microsoft.com/office/officeart/2005/8/layout/default#1"/>
    <dgm:cxn modelId="{6F16C377-A63E-B247-B222-529BD605D78C}" type="presParOf" srcId="{8FCE56C4-43D1-224D-9365-91973C35DBB6}" destId="{53B9F093-9CF4-6B44-9435-51331947368B}" srcOrd="2" destOrd="0" presId="urn:microsoft.com/office/officeart/2005/8/layout/default#1"/>
    <dgm:cxn modelId="{8D6D58F2-FF8B-B645-B603-FE9BF92A9477}" type="presParOf" srcId="{8FCE56C4-43D1-224D-9365-91973C35DBB6}" destId="{82047B2F-21F1-B24F-A227-449B7808835D}" srcOrd="3" destOrd="0" presId="urn:microsoft.com/office/officeart/2005/8/layout/default#1"/>
    <dgm:cxn modelId="{D1199971-5659-CE43-8C52-6B927C478EBE}" type="presParOf" srcId="{8FCE56C4-43D1-224D-9365-91973C35DBB6}" destId="{74FC443A-B586-8C43-A4E2-5C7958455DFB}" srcOrd="4" destOrd="0" presId="urn:microsoft.com/office/officeart/2005/8/layout/default#1"/>
    <dgm:cxn modelId="{9DBC99F6-031F-4305-8D05-5338E5E07120}" type="presParOf" srcId="{8FCE56C4-43D1-224D-9365-91973C35DBB6}" destId="{52D61C69-E3C0-469B-A4BD-BC1C28EBD6A9}" srcOrd="5" destOrd="0" presId="urn:microsoft.com/office/officeart/2005/8/layout/default#1"/>
    <dgm:cxn modelId="{33F40502-14A3-4004-ACCC-67A0F3FDC08E}" type="presParOf" srcId="{8FCE56C4-43D1-224D-9365-91973C35DBB6}" destId="{5BB12E63-DB78-4AC5-A6AD-5A216120EEA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7D6F0-2145-A440-AB02-01A161B29785}" type="doc">
      <dgm:prSet loTypeId="urn:microsoft.com/office/officeart/2005/8/layout/default#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7B60A2C-822D-D647-8AFF-AD79E086389C}">
      <dgm:prSet custT="1"/>
      <dgm:spPr/>
      <dgm:t>
        <a:bodyPr/>
        <a:lstStyle/>
        <a:p>
          <a:r>
            <a:rPr lang="ru-RU" sz="2000" dirty="0" smtClean="0"/>
            <a:t>Основы туризма</a:t>
          </a:r>
          <a:endParaRPr lang="ru-RU" sz="2000" dirty="0"/>
        </a:p>
      </dgm:t>
    </dgm:pt>
    <dgm:pt modelId="{F749DF0C-D9D9-0849-8F8F-D718376480D2}" type="parTrans" cxnId="{2F9C8898-4909-2046-A1C7-11B92343F3C4}">
      <dgm:prSet/>
      <dgm:spPr/>
      <dgm:t>
        <a:bodyPr/>
        <a:lstStyle/>
        <a:p>
          <a:endParaRPr lang="ru-RU"/>
        </a:p>
      </dgm:t>
    </dgm:pt>
    <dgm:pt modelId="{D5C94FB1-B07F-6546-B8D8-D6420CC7B6F2}" type="sibTrans" cxnId="{2F9C8898-4909-2046-A1C7-11B92343F3C4}">
      <dgm:prSet/>
      <dgm:spPr/>
      <dgm:t>
        <a:bodyPr/>
        <a:lstStyle/>
        <a:p>
          <a:endParaRPr lang="ru-RU"/>
        </a:p>
      </dgm:t>
    </dgm:pt>
    <dgm:pt modelId="{3CE5F872-CE73-A94B-8680-C1374E746AF4}">
      <dgm:prSet custT="1"/>
      <dgm:spPr/>
      <dgm:t>
        <a:bodyPr/>
        <a:lstStyle/>
        <a:p>
          <a:r>
            <a:rPr lang="ru-RU" sz="2000" dirty="0" smtClean="0"/>
            <a:t>Туристское </a:t>
          </a:r>
          <a:r>
            <a:rPr lang="ru-RU" sz="2000" dirty="0" err="1" smtClean="0"/>
            <a:t>ресурсоведение</a:t>
          </a:r>
          <a:endParaRPr lang="ru-RU" sz="2000" dirty="0"/>
        </a:p>
      </dgm:t>
    </dgm:pt>
    <dgm:pt modelId="{CF0A1138-0934-6C4B-90C0-DC0FED03A0EE}" type="parTrans" cxnId="{939C5A58-935B-1744-929F-113228BB9BAF}">
      <dgm:prSet/>
      <dgm:spPr/>
      <dgm:t>
        <a:bodyPr/>
        <a:lstStyle/>
        <a:p>
          <a:endParaRPr lang="ru-RU"/>
        </a:p>
      </dgm:t>
    </dgm:pt>
    <dgm:pt modelId="{89E9F771-28BE-6642-9470-77CB7B92FC8A}" type="sibTrans" cxnId="{939C5A58-935B-1744-929F-113228BB9BAF}">
      <dgm:prSet/>
      <dgm:spPr/>
      <dgm:t>
        <a:bodyPr/>
        <a:lstStyle/>
        <a:p>
          <a:endParaRPr lang="ru-RU"/>
        </a:p>
      </dgm:t>
    </dgm:pt>
    <dgm:pt modelId="{F4F04F79-E56A-1A44-BA52-B0EF9DA75FF4}">
      <dgm:prSet custT="1"/>
      <dgm:spPr/>
      <dgm:t>
        <a:bodyPr/>
        <a:lstStyle/>
        <a:p>
          <a:r>
            <a:rPr lang="ru-RU" sz="2000" dirty="0" smtClean="0"/>
            <a:t>География</a:t>
          </a:r>
          <a:endParaRPr lang="ru-RU" sz="2000" dirty="0"/>
        </a:p>
      </dgm:t>
    </dgm:pt>
    <dgm:pt modelId="{6FA1A9E8-C68F-D140-9166-97739F1736A9}" type="parTrans" cxnId="{1DC3A9DC-2A7B-9941-87A3-9AAC83A487F4}">
      <dgm:prSet/>
      <dgm:spPr/>
      <dgm:t>
        <a:bodyPr/>
        <a:lstStyle/>
        <a:p>
          <a:endParaRPr lang="ru-RU"/>
        </a:p>
      </dgm:t>
    </dgm:pt>
    <dgm:pt modelId="{768BC82F-3E9F-D347-870E-BA0126D968AF}" type="sibTrans" cxnId="{1DC3A9DC-2A7B-9941-87A3-9AAC83A487F4}">
      <dgm:prSet/>
      <dgm:spPr/>
      <dgm:t>
        <a:bodyPr/>
        <a:lstStyle/>
        <a:p>
          <a:endParaRPr lang="ru-RU"/>
        </a:p>
      </dgm:t>
    </dgm:pt>
    <dgm:pt modelId="{DAC97436-26E6-3B45-A89F-0FE25AD4552C}">
      <dgm:prSet custT="1"/>
      <dgm:spPr/>
      <dgm:t>
        <a:bodyPr/>
        <a:lstStyle/>
        <a:p>
          <a:r>
            <a:rPr lang="ru-RU" sz="2000" dirty="0" smtClean="0"/>
            <a:t>Маркетинг в туристской индустрии</a:t>
          </a:r>
          <a:endParaRPr lang="ru-RU" sz="2000" dirty="0"/>
        </a:p>
      </dgm:t>
    </dgm:pt>
    <dgm:pt modelId="{ACE5AEAD-24B0-5E4A-8D18-DA8DC4E2D5B3}" type="parTrans" cxnId="{9E37663E-87D8-EF42-9447-92C33CB60615}">
      <dgm:prSet/>
      <dgm:spPr/>
      <dgm:t>
        <a:bodyPr/>
        <a:lstStyle/>
        <a:p>
          <a:endParaRPr lang="ru-RU"/>
        </a:p>
      </dgm:t>
    </dgm:pt>
    <dgm:pt modelId="{AEB5B181-5E46-4C42-848D-4D36F1EC3388}" type="sibTrans" cxnId="{9E37663E-87D8-EF42-9447-92C33CB60615}">
      <dgm:prSet/>
      <dgm:spPr/>
      <dgm:t>
        <a:bodyPr/>
        <a:lstStyle/>
        <a:p>
          <a:endParaRPr lang="ru-RU"/>
        </a:p>
      </dgm:t>
    </dgm:pt>
    <dgm:pt modelId="{81EE0C13-B798-45D0-A518-7630C35334BE}">
      <dgm:prSet custT="1"/>
      <dgm:spPr/>
      <dgm:t>
        <a:bodyPr/>
        <a:lstStyle/>
        <a:p>
          <a:r>
            <a:rPr lang="ru-RU" sz="2000" dirty="0" smtClean="0"/>
            <a:t>Менеджмент  в туристкой индустрии</a:t>
          </a:r>
          <a:endParaRPr lang="ru-RU" sz="2000" dirty="0"/>
        </a:p>
      </dgm:t>
    </dgm:pt>
    <dgm:pt modelId="{2972783B-3A32-4C0D-A12B-3C5AD489056F}" type="parTrans" cxnId="{AB3E2348-2138-49DB-ADA2-3C0ACB7DF046}">
      <dgm:prSet/>
      <dgm:spPr/>
      <dgm:t>
        <a:bodyPr/>
        <a:lstStyle/>
        <a:p>
          <a:endParaRPr lang="ru-RU"/>
        </a:p>
      </dgm:t>
    </dgm:pt>
    <dgm:pt modelId="{3CACF696-7485-45B2-96F6-7A1897310847}" type="sibTrans" cxnId="{AB3E2348-2138-49DB-ADA2-3C0ACB7DF046}">
      <dgm:prSet/>
      <dgm:spPr/>
      <dgm:t>
        <a:bodyPr/>
        <a:lstStyle/>
        <a:p>
          <a:endParaRPr lang="ru-RU"/>
        </a:p>
      </dgm:t>
    </dgm:pt>
    <dgm:pt modelId="{3B02600D-8C05-479D-944C-537B7979CC06}">
      <dgm:prSet custT="1"/>
      <dgm:spPr/>
      <dgm:t>
        <a:bodyPr/>
        <a:lstStyle/>
        <a:p>
          <a:r>
            <a:rPr lang="ru-RU" sz="2000" dirty="0" smtClean="0"/>
            <a:t>Иностранный язык</a:t>
          </a:r>
          <a:endParaRPr lang="ru-RU" sz="2000" dirty="0"/>
        </a:p>
      </dgm:t>
    </dgm:pt>
    <dgm:pt modelId="{8A086B90-2F53-4806-93AF-F12EB19E3BFE}" type="parTrans" cxnId="{C832C085-93E2-438F-BF42-74D405DC9C96}">
      <dgm:prSet/>
      <dgm:spPr/>
      <dgm:t>
        <a:bodyPr/>
        <a:lstStyle/>
        <a:p>
          <a:endParaRPr lang="ru-RU"/>
        </a:p>
      </dgm:t>
    </dgm:pt>
    <dgm:pt modelId="{7E5F2BFF-719C-4F68-BE98-AD9EA2C99CA8}" type="sibTrans" cxnId="{C832C085-93E2-438F-BF42-74D405DC9C96}">
      <dgm:prSet/>
      <dgm:spPr/>
      <dgm:t>
        <a:bodyPr/>
        <a:lstStyle/>
        <a:p>
          <a:endParaRPr lang="ru-RU"/>
        </a:p>
      </dgm:t>
    </dgm:pt>
    <dgm:pt modelId="{784854DA-AB77-411E-B93A-2A102CC8C94A}">
      <dgm:prSet custT="1"/>
      <dgm:spPr/>
      <dgm:t>
        <a:bodyPr/>
        <a:lstStyle/>
        <a:p>
          <a:r>
            <a:rPr lang="ru-RU" sz="2000" dirty="0" smtClean="0"/>
            <a:t>Организация туристской деятельности</a:t>
          </a:r>
          <a:endParaRPr lang="ru-RU" sz="2000" dirty="0"/>
        </a:p>
      </dgm:t>
    </dgm:pt>
    <dgm:pt modelId="{DD72961E-037E-49A3-AB14-68295154DD8F}" type="parTrans" cxnId="{78D87EE1-30A6-44E1-A5DD-5B05660D8684}">
      <dgm:prSet/>
      <dgm:spPr/>
      <dgm:t>
        <a:bodyPr/>
        <a:lstStyle/>
        <a:p>
          <a:endParaRPr lang="ru-RU"/>
        </a:p>
      </dgm:t>
    </dgm:pt>
    <dgm:pt modelId="{1DA33DF4-0DE8-4ABC-A9B3-A5E1BF84D634}" type="sibTrans" cxnId="{78D87EE1-30A6-44E1-A5DD-5B05660D8684}">
      <dgm:prSet/>
      <dgm:spPr/>
      <dgm:t>
        <a:bodyPr/>
        <a:lstStyle/>
        <a:p>
          <a:endParaRPr lang="ru-RU"/>
        </a:p>
      </dgm:t>
    </dgm:pt>
    <dgm:pt modelId="{CD98C855-F9C0-644B-8938-4F10649E63DA}">
      <dgm:prSet custT="1"/>
      <dgm:spPr/>
      <dgm:t>
        <a:bodyPr/>
        <a:lstStyle/>
        <a:p>
          <a:r>
            <a:rPr lang="ru-RU" sz="2000" dirty="0" smtClean="0"/>
            <a:t>Мировая культура</a:t>
          </a:r>
          <a:endParaRPr lang="ru-RU" sz="2000" dirty="0">
            <a:latin typeface="Candara" charset="0"/>
            <a:ea typeface="Candara" charset="0"/>
            <a:cs typeface="Candara" charset="0"/>
          </a:endParaRPr>
        </a:p>
      </dgm:t>
    </dgm:pt>
    <dgm:pt modelId="{D38ACA64-972E-9E48-AB5C-D1E268DA5481}" type="sibTrans" cxnId="{8174ECC0-3B07-7C4D-BDA7-E64E1801586B}">
      <dgm:prSet/>
      <dgm:spPr/>
      <dgm:t>
        <a:bodyPr/>
        <a:lstStyle/>
        <a:p>
          <a:endParaRPr lang="ru-RU"/>
        </a:p>
      </dgm:t>
    </dgm:pt>
    <dgm:pt modelId="{23866BE9-9E75-2D41-AB4A-D963EAD3ECA2}" type="parTrans" cxnId="{8174ECC0-3B07-7C4D-BDA7-E64E1801586B}">
      <dgm:prSet/>
      <dgm:spPr/>
      <dgm:t>
        <a:bodyPr/>
        <a:lstStyle/>
        <a:p>
          <a:endParaRPr lang="ru-RU"/>
        </a:p>
      </dgm:t>
    </dgm:pt>
    <dgm:pt modelId="{EDAC2D9E-4987-5648-9230-1FF7D59A7C96}">
      <dgm:prSet custT="1"/>
      <dgm:spPr/>
      <dgm:t>
        <a:bodyPr/>
        <a:lstStyle/>
        <a:p>
          <a:r>
            <a:rPr lang="ru-RU" sz="2000" dirty="0" smtClean="0"/>
            <a:t>Туристское рекреационное проектирование</a:t>
          </a:r>
          <a:endParaRPr lang="ru-RU" sz="2000" dirty="0"/>
        </a:p>
      </dgm:t>
    </dgm:pt>
    <dgm:pt modelId="{DD7B11A4-48A1-F048-9609-210E413694B0}" type="sibTrans" cxnId="{CEE40222-6CF0-BE4A-96B7-5DE7559CE2A7}">
      <dgm:prSet/>
      <dgm:spPr/>
      <dgm:t>
        <a:bodyPr/>
        <a:lstStyle/>
        <a:p>
          <a:endParaRPr lang="ru-RU"/>
        </a:p>
      </dgm:t>
    </dgm:pt>
    <dgm:pt modelId="{7A77924D-F817-154C-BA56-259501FBB575}" type="parTrans" cxnId="{CEE40222-6CF0-BE4A-96B7-5DE7559CE2A7}">
      <dgm:prSet/>
      <dgm:spPr/>
      <dgm:t>
        <a:bodyPr/>
        <a:lstStyle/>
        <a:p>
          <a:endParaRPr lang="ru-RU"/>
        </a:p>
      </dgm:t>
    </dgm:pt>
    <dgm:pt modelId="{A9FB9BF0-7CBC-1044-97D2-D3C184BC2DB2}" type="pres">
      <dgm:prSet presAssocID="{CC77D6F0-2145-A440-AB02-01A161B297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3FCC5-A469-064B-848B-C4EE4E12447C}" type="pres">
      <dgm:prSet presAssocID="{CD98C855-F9C0-644B-8938-4F10649E63DA}" presName="node" presStyleLbl="node1" presStyleIdx="0" presStyleCnt="9" custLinFactNeighborX="2403" custLinFactNeighborY="4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90F95-CB55-EF43-B79F-EF95617A3F16}" type="pres">
      <dgm:prSet presAssocID="{D38ACA64-972E-9E48-AB5C-D1E268DA5481}" presName="sibTrans" presStyleCnt="0"/>
      <dgm:spPr/>
    </dgm:pt>
    <dgm:pt modelId="{7C78C1DB-7356-D040-B0D0-058075259B64}" type="pres">
      <dgm:prSet presAssocID="{D7B60A2C-822D-D647-8AFF-AD79E086389C}" presName="node" presStyleLbl="node1" presStyleIdx="1" presStyleCnt="9" custLinFactNeighborX="-431" custLinFactNeighborY="4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69BE4-CD0C-0E4B-B681-55678822A945}" type="pres">
      <dgm:prSet presAssocID="{D5C94FB1-B07F-6546-B8D8-D6420CC7B6F2}" presName="sibTrans" presStyleCnt="0"/>
      <dgm:spPr/>
    </dgm:pt>
    <dgm:pt modelId="{9CDAA4F5-A1DB-B54E-8E7D-B8A864439BE8}" type="pres">
      <dgm:prSet presAssocID="{3CE5F872-CE73-A94B-8680-C1374E746AF4}" presName="node" presStyleLbl="node1" presStyleIdx="2" presStyleCnt="9" custLinFactNeighborX="-113" custLinFactNeighborY="4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D7812-6141-D44C-BAFC-0A75EFA3B0EB}" type="pres">
      <dgm:prSet presAssocID="{89E9F771-28BE-6642-9470-77CB7B92FC8A}" presName="sibTrans" presStyleCnt="0"/>
      <dgm:spPr/>
    </dgm:pt>
    <dgm:pt modelId="{AFCC1C83-B097-7C4A-A725-22AC60915AA5}" type="pres">
      <dgm:prSet presAssocID="{F4F04F79-E56A-1A44-BA52-B0EF9DA75FF4}" presName="node" presStyleLbl="node1" presStyleIdx="3" presStyleCnt="9" custLinFactNeighborX="2403" custLinFactNeighborY="-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4263B-2290-4240-813E-CA81E01B72BF}" type="pres">
      <dgm:prSet presAssocID="{768BC82F-3E9F-D347-870E-BA0126D968AF}" presName="sibTrans" presStyleCnt="0"/>
      <dgm:spPr/>
    </dgm:pt>
    <dgm:pt modelId="{1975BB38-D668-0940-A451-CBB4F9501A5C}" type="pres">
      <dgm:prSet presAssocID="{EDAC2D9E-4987-5648-9230-1FF7D59A7C9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FE48B-6727-194E-85DE-D5A2404553D1}" type="pres">
      <dgm:prSet presAssocID="{DD7B11A4-48A1-F048-9609-210E413694B0}" presName="sibTrans" presStyleCnt="0"/>
      <dgm:spPr/>
    </dgm:pt>
    <dgm:pt modelId="{7081CF1C-6E8C-41F2-9384-A0F57E6955C3}" type="pres">
      <dgm:prSet presAssocID="{81EE0C13-B798-45D0-A518-7630C35334BE}" presName="node" presStyleLbl="node1" presStyleIdx="5" presStyleCnt="9" custLinFactNeighborX="-113" custLinFactNeighborY="-1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B077B-C5F7-4D27-8F48-EB1E88CA31E9}" type="pres">
      <dgm:prSet presAssocID="{3CACF696-7485-45B2-96F6-7A1897310847}" presName="sibTrans" presStyleCnt="0"/>
      <dgm:spPr/>
    </dgm:pt>
    <dgm:pt modelId="{97837E1B-53B5-EE4D-994B-6EE501D4AE47}" type="pres">
      <dgm:prSet presAssocID="{DAC97436-26E6-3B45-A89F-0FE25AD4552C}" presName="node" presStyleLbl="node1" presStyleIdx="6" presStyleCnt="9" custLinFactNeighborX="1936" custLinFactNeighborY="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F40C3-7EA7-4E08-A7ED-43CC1145EB56}" type="pres">
      <dgm:prSet presAssocID="{AEB5B181-5E46-4C42-848D-4D36F1EC3388}" presName="sibTrans" presStyleCnt="0"/>
      <dgm:spPr/>
    </dgm:pt>
    <dgm:pt modelId="{ACCD9C53-FA03-4D5D-89DD-54EAF8643F73}" type="pres">
      <dgm:prSet presAssocID="{3B02600D-8C05-479D-944C-537B7979CC0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DD4A2-6236-45B2-947D-73E11116FFD9}" type="pres">
      <dgm:prSet presAssocID="{7E5F2BFF-719C-4F68-BE98-AD9EA2C99CA8}" presName="sibTrans" presStyleCnt="0"/>
      <dgm:spPr/>
    </dgm:pt>
    <dgm:pt modelId="{6DE73671-C9AC-4235-A690-32163D2EEC57}" type="pres">
      <dgm:prSet presAssocID="{784854DA-AB77-411E-B93A-2A102CC8C9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C3A9DC-2A7B-9941-87A3-9AAC83A487F4}" srcId="{CC77D6F0-2145-A440-AB02-01A161B29785}" destId="{F4F04F79-E56A-1A44-BA52-B0EF9DA75FF4}" srcOrd="3" destOrd="0" parTransId="{6FA1A9E8-C68F-D140-9166-97739F1736A9}" sibTransId="{768BC82F-3E9F-D347-870E-BA0126D968AF}"/>
    <dgm:cxn modelId="{AB3E2348-2138-49DB-ADA2-3C0ACB7DF046}" srcId="{CC77D6F0-2145-A440-AB02-01A161B29785}" destId="{81EE0C13-B798-45D0-A518-7630C35334BE}" srcOrd="5" destOrd="0" parTransId="{2972783B-3A32-4C0D-A12B-3C5AD489056F}" sibTransId="{3CACF696-7485-45B2-96F6-7A1897310847}"/>
    <dgm:cxn modelId="{939C5A58-935B-1744-929F-113228BB9BAF}" srcId="{CC77D6F0-2145-A440-AB02-01A161B29785}" destId="{3CE5F872-CE73-A94B-8680-C1374E746AF4}" srcOrd="2" destOrd="0" parTransId="{CF0A1138-0934-6C4B-90C0-DC0FED03A0EE}" sibTransId="{89E9F771-28BE-6642-9470-77CB7B92FC8A}"/>
    <dgm:cxn modelId="{78D87EE1-30A6-44E1-A5DD-5B05660D8684}" srcId="{CC77D6F0-2145-A440-AB02-01A161B29785}" destId="{784854DA-AB77-411E-B93A-2A102CC8C94A}" srcOrd="8" destOrd="0" parTransId="{DD72961E-037E-49A3-AB14-68295154DD8F}" sibTransId="{1DA33DF4-0DE8-4ABC-A9B3-A5E1BF84D634}"/>
    <dgm:cxn modelId="{D6719262-2B64-4F2F-8A96-C4522D8820EE}" type="presOf" srcId="{3B02600D-8C05-479D-944C-537B7979CC06}" destId="{ACCD9C53-FA03-4D5D-89DD-54EAF8643F73}" srcOrd="0" destOrd="0" presId="urn:microsoft.com/office/officeart/2005/8/layout/default#2"/>
    <dgm:cxn modelId="{DE7ED2C4-191C-C14B-8A24-235C765CA205}" type="presOf" srcId="{3CE5F872-CE73-A94B-8680-C1374E746AF4}" destId="{9CDAA4F5-A1DB-B54E-8E7D-B8A864439BE8}" srcOrd="0" destOrd="0" presId="urn:microsoft.com/office/officeart/2005/8/layout/default#2"/>
    <dgm:cxn modelId="{017724AE-0E77-4940-9E8E-A2EE1B78F7E7}" type="presOf" srcId="{784854DA-AB77-411E-B93A-2A102CC8C94A}" destId="{6DE73671-C9AC-4235-A690-32163D2EEC57}" srcOrd="0" destOrd="0" presId="urn:microsoft.com/office/officeart/2005/8/layout/default#2"/>
    <dgm:cxn modelId="{185582A6-C827-C449-B2FF-C8905CFC0FB7}" type="presOf" srcId="{EDAC2D9E-4987-5648-9230-1FF7D59A7C96}" destId="{1975BB38-D668-0940-A451-CBB4F9501A5C}" srcOrd="0" destOrd="0" presId="urn:microsoft.com/office/officeart/2005/8/layout/default#2"/>
    <dgm:cxn modelId="{8174ECC0-3B07-7C4D-BDA7-E64E1801586B}" srcId="{CC77D6F0-2145-A440-AB02-01A161B29785}" destId="{CD98C855-F9C0-644B-8938-4F10649E63DA}" srcOrd="0" destOrd="0" parTransId="{23866BE9-9E75-2D41-AB4A-D963EAD3ECA2}" sibTransId="{D38ACA64-972E-9E48-AB5C-D1E268DA5481}"/>
    <dgm:cxn modelId="{DAA21CB0-0ACE-4A5C-97E3-35FE14DAA7DF}" type="presOf" srcId="{81EE0C13-B798-45D0-A518-7630C35334BE}" destId="{7081CF1C-6E8C-41F2-9384-A0F57E6955C3}" srcOrd="0" destOrd="0" presId="urn:microsoft.com/office/officeart/2005/8/layout/default#2"/>
    <dgm:cxn modelId="{60A92C9B-6D9C-214F-BC88-91EBF3342C24}" type="presOf" srcId="{CC77D6F0-2145-A440-AB02-01A161B29785}" destId="{A9FB9BF0-7CBC-1044-97D2-D3C184BC2DB2}" srcOrd="0" destOrd="0" presId="urn:microsoft.com/office/officeart/2005/8/layout/default#2"/>
    <dgm:cxn modelId="{9E37663E-87D8-EF42-9447-92C33CB60615}" srcId="{CC77D6F0-2145-A440-AB02-01A161B29785}" destId="{DAC97436-26E6-3B45-A89F-0FE25AD4552C}" srcOrd="6" destOrd="0" parTransId="{ACE5AEAD-24B0-5E4A-8D18-DA8DC4E2D5B3}" sibTransId="{AEB5B181-5E46-4C42-848D-4D36F1EC3388}"/>
    <dgm:cxn modelId="{3AC58283-3E6C-0D4F-A66B-FC8DDDEBCCAB}" type="presOf" srcId="{F4F04F79-E56A-1A44-BA52-B0EF9DA75FF4}" destId="{AFCC1C83-B097-7C4A-A725-22AC60915AA5}" srcOrd="0" destOrd="0" presId="urn:microsoft.com/office/officeart/2005/8/layout/default#2"/>
    <dgm:cxn modelId="{CEE40222-6CF0-BE4A-96B7-5DE7559CE2A7}" srcId="{CC77D6F0-2145-A440-AB02-01A161B29785}" destId="{EDAC2D9E-4987-5648-9230-1FF7D59A7C96}" srcOrd="4" destOrd="0" parTransId="{7A77924D-F817-154C-BA56-259501FBB575}" sibTransId="{DD7B11A4-48A1-F048-9609-210E413694B0}"/>
    <dgm:cxn modelId="{C832C085-93E2-438F-BF42-74D405DC9C96}" srcId="{CC77D6F0-2145-A440-AB02-01A161B29785}" destId="{3B02600D-8C05-479D-944C-537B7979CC06}" srcOrd="7" destOrd="0" parTransId="{8A086B90-2F53-4806-93AF-F12EB19E3BFE}" sibTransId="{7E5F2BFF-719C-4F68-BE98-AD9EA2C99CA8}"/>
    <dgm:cxn modelId="{2AD93EDE-2F94-9849-9D6B-51F48B2FCED7}" type="presOf" srcId="{DAC97436-26E6-3B45-A89F-0FE25AD4552C}" destId="{97837E1B-53B5-EE4D-994B-6EE501D4AE47}" srcOrd="0" destOrd="0" presId="urn:microsoft.com/office/officeart/2005/8/layout/default#2"/>
    <dgm:cxn modelId="{B97D8878-7514-E54E-8F38-F8D2DCD0A581}" type="presOf" srcId="{D7B60A2C-822D-D647-8AFF-AD79E086389C}" destId="{7C78C1DB-7356-D040-B0D0-058075259B64}" srcOrd="0" destOrd="0" presId="urn:microsoft.com/office/officeart/2005/8/layout/default#2"/>
    <dgm:cxn modelId="{17588C10-65A6-D84B-9FA5-8AED6DD7439C}" type="presOf" srcId="{CD98C855-F9C0-644B-8938-4F10649E63DA}" destId="{1363FCC5-A469-064B-848B-C4EE4E12447C}" srcOrd="0" destOrd="0" presId="urn:microsoft.com/office/officeart/2005/8/layout/default#2"/>
    <dgm:cxn modelId="{2F9C8898-4909-2046-A1C7-11B92343F3C4}" srcId="{CC77D6F0-2145-A440-AB02-01A161B29785}" destId="{D7B60A2C-822D-D647-8AFF-AD79E086389C}" srcOrd="1" destOrd="0" parTransId="{F749DF0C-D9D9-0849-8F8F-D718376480D2}" sibTransId="{D5C94FB1-B07F-6546-B8D8-D6420CC7B6F2}"/>
    <dgm:cxn modelId="{E992D15E-B27C-1B4B-99EB-9DA136E051A7}" type="presParOf" srcId="{A9FB9BF0-7CBC-1044-97D2-D3C184BC2DB2}" destId="{1363FCC5-A469-064B-848B-C4EE4E12447C}" srcOrd="0" destOrd="0" presId="urn:microsoft.com/office/officeart/2005/8/layout/default#2"/>
    <dgm:cxn modelId="{4105E10E-CBC3-A44E-B2F4-878299758FA5}" type="presParOf" srcId="{A9FB9BF0-7CBC-1044-97D2-D3C184BC2DB2}" destId="{5BB90F95-CB55-EF43-B79F-EF95617A3F16}" srcOrd="1" destOrd="0" presId="urn:microsoft.com/office/officeart/2005/8/layout/default#2"/>
    <dgm:cxn modelId="{8CDB009E-58C1-7143-8FF1-494FBE08C189}" type="presParOf" srcId="{A9FB9BF0-7CBC-1044-97D2-D3C184BC2DB2}" destId="{7C78C1DB-7356-D040-B0D0-058075259B64}" srcOrd="2" destOrd="0" presId="urn:microsoft.com/office/officeart/2005/8/layout/default#2"/>
    <dgm:cxn modelId="{AD8887CA-B932-1D46-9A04-9FBB0BB93A2A}" type="presParOf" srcId="{A9FB9BF0-7CBC-1044-97D2-D3C184BC2DB2}" destId="{E2E69BE4-CD0C-0E4B-B681-55678822A945}" srcOrd="3" destOrd="0" presId="urn:microsoft.com/office/officeart/2005/8/layout/default#2"/>
    <dgm:cxn modelId="{DFF846E4-99B4-B541-B77E-AE74B15C3E0D}" type="presParOf" srcId="{A9FB9BF0-7CBC-1044-97D2-D3C184BC2DB2}" destId="{9CDAA4F5-A1DB-B54E-8E7D-B8A864439BE8}" srcOrd="4" destOrd="0" presId="urn:microsoft.com/office/officeart/2005/8/layout/default#2"/>
    <dgm:cxn modelId="{F0B83635-2670-E840-9553-D8E215989048}" type="presParOf" srcId="{A9FB9BF0-7CBC-1044-97D2-D3C184BC2DB2}" destId="{3E8D7812-6141-D44C-BAFC-0A75EFA3B0EB}" srcOrd="5" destOrd="0" presId="urn:microsoft.com/office/officeart/2005/8/layout/default#2"/>
    <dgm:cxn modelId="{EB1726FB-06D0-0948-876D-801E98973838}" type="presParOf" srcId="{A9FB9BF0-7CBC-1044-97D2-D3C184BC2DB2}" destId="{AFCC1C83-B097-7C4A-A725-22AC60915AA5}" srcOrd="6" destOrd="0" presId="urn:microsoft.com/office/officeart/2005/8/layout/default#2"/>
    <dgm:cxn modelId="{BB2C73F1-6634-344E-8795-9E79BEC15A59}" type="presParOf" srcId="{A9FB9BF0-7CBC-1044-97D2-D3C184BC2DB2}" destId="{D774263B-2290-4240-813E-CA81E01B72BF}" srcOrd="7" destOrd="0" presId="urn:microsoft.com/office/officeart/2005/8/layout/default#2"/>
    <dgm:cxn modelId="{C4ED9DB2-B959-F24C-8821-87A593F9A5DD}" type="presParOf" srcId="{A9FB9BF0-7CBC-1044-97D2-D3C184BC2DB2}" destId="{1975BB38-D668-0940-A451-CBB4F9501A5C}" srcOrd="8" destOrd="0" presId="urn:microsoft.com/office/officeart/2005/8/layout/default#2"/>
    <dgm:cxn modelId="{6979199E-B7E9-AB49-9CF1-9E6FF94217BD}" type="presParOf" srcId="{A9FB9BF0-7CBC-1044-97D2-D3C184BC2DB2}" destId="{B71FE48B-6727-194E-85DE-D5A2404553D1}" srcOrd="9" destOrd="0" presId="urn:microsoft.com/office/officeart/2005/8/layout/default#2"/>
    <dgm:cxn modelId="{2FA83417-85CE-4679-9352-651635EDFF8D}" type="presParOf" srcId="{A9FB9BF0-7CBC-1044-97D2-D3C184BC2DB2}" destId="{7081CF1C-6E8C-41F2-9384-A0F57E6955C3}" srcOrd="10" destOrd="0" presId="urn:microsoft.com/office/officeart/2005/8/layout/default#2"/>
    <dgm:cxn modelId="{02B28826-17D4-4666-9C64-DD8DECF21BC4}" type="presParOf" srcId="{A9FB9BF0-7CBC-1044-97D2-D3C184BC2DB2}" destId="{E29B077B-C5F7-4D27-8F48-EB1E88CA31E9}" srcOrd="11" destOrd="0" presId="urn:microsoft.com/office/officeart/2005/8/layout/default#2"/>
    <dgm:cxn modelId="{7CC018D7-04CA-9B48-8645-137B6D281FCF}" type="presParOf" srcId="{A9FB9BF0-7CBC-1044-97D2-D3C184BC2DB2}" destId="{97837E1B-53B5-EE4D-994B-6EE501D4AE47}" srcOrd="12" destOrd="0" presId="urn:microsoft.com/office/officeart/2005/8/layout/default#2"/>
    <dgm:cxn modelId="{67EB4C22-D9C0-468F-97ED-D8E3D162C757}" type="presParOf" srcId="{A9FB9BF0-7CBC-1044-97D2-D3C184BC2DB2}" destId="{A0FF40C3-7EA7-4E08-A7ED-43CC1145EB56}" srcOrd="13" destOrd="0" presId="urn:microsoft.com/office/officeart/2005/8/layout/default#2"/>
    <dgm:cxn modelId="{F657314B-E969-4F37-B1B8-30EBE45F7AD7}" type="presParOf" srcId="{A9FB9BF0-7CBC-1044-97D2-D3C184BC2DB2}" destId="{ACCD9C53-FA03-4D5D-89DD-54EAF8643F73}" srcOrd="14" destOrd="0" presId="urn:microsoft.com/office/officeart/2005/8/layout/default#2"/>
    <dgm:cxn modelId="{C3D3F362-59DF-434B-9934-F3499AF139E9}" type="presParOf" srcId="{A9FB9BF0-7CBC-1044-97D2-D3C184BC2DB2}" destId="{B95DD4A2-6236-45B2-947D-73E11116FFD9}" srcOrd="15" destOrd="0" presId="urn:microsoft.com/office/officeart/2005/8/layout/default#2"/>
    <dgm:cxn modelId="{859CE394-C733-46E1-A544-108EBF9CE4D5}" type="presParOf" srcId="{A9FB9BF0-7CBC-1044-97D2-D3C184BC2DB2}" destId="{6DE73671-C9AC-4235-A690-32163D2EEC57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694C2-B771-5248-8188-C54638F0B64D}" type="doc">
      <dgm:prSet loTypeId="urn:microsoft.com/office/officeart/2005/8/layout/vList3#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FCE54E-C7AD-3440-AAC1-13A3374F6CE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Научно-практические конференции</a:t>
          </a:r>
          <a:endParaRPr lang="ru-RU" sz="28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ADFFD881-6521-5746-B3D6-40057AC4580A}" type="parTrans" cxnId="{AEF65CDB-D065-8044-9A7C-A149C9AD2A5E}">
      <dgm:prSet/>
      <dgm:spPr/>
      <dgm:t>
        <a:bodyPr/>
        <a:lstStyle/>
        <a:p>
          <a:endParaRPr lang="ru-RU"/>
        </a:p>
      </dgm:t>
    </dgm:pt>
    <dgm:pt modelId="{1755A180-1949-034E-8FC2-84A45CBD75BA}" type="sibTrans" cxnId="{AEF65CDB-D065-8044-9A7C-A149C9AD2A5E}">
      <dgm:prSet/>
      <dgm:spPr/>
      <dgm:t>
        <a:bodyPr/>
        <a:lstStyle/>
        <a:p>
          <a:endParaRPr lang="ru-RU"/>
        </a:p>
      </dgm:t>
    </dgm:pt>
    <dgm:pt modelId="{2A1996C8-1190-B64C-BC98-7D634070EB7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Круглые столы</a:t>
          </a:r>
          <a:endParaRPr lang="ru-RU" sz="28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6B120A03-69D4-084B-92B9-B1D8626A4103}" type="parTrans" cxnId="{D27ED01A-57C2-CB46-A3C2-4632D1E228B5}">
      <dgm:prSet/>
      <dgm:spPr/>
      <dgm:t>
        <a:bodyPr/>
        <a:lstStyle/>
        <a:p>
          <a:endParaRPr lang="ru-RU"/>
        </a:p>
      </dgm:t>
    </dgm:pt>
    <dgm:pt modelId="{6A0D89B4-5C2E-D641-BE89-B8FB0F141456}" type="sibTrans" cxnId="{D27ED01A-57C2-CB46-A3C2-4632D1E228B5}">
      <dgm:prSet/>
      <dgm:spPr/>
      <dgm:t>
        <a:bodyPr/>
        <a:lstStyle/>
        <a:p>
          <a:endParaRPr lang="ru-RU"/>
        </a:p>
      </dgm:t>
    </dgm:pt>
    <dgm:pt modelId="{8F462D82-53E2-8C4D-8AAE-8212F2458223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Научно-исследовательская работа студентов</a:t>
          </a:r>
          <a:endParaRPr lang="ru-RU" sz="28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gm:t>
    </dgm:pt>
    <dgm:pt modelId="{8FD8F2A1-AF3A-304A-8ACD-B8D9F302A762}" type="parTrans" cxnId="{9FA62D6E-2DE3-2A48-BF16-F8EC49E4F5B9}">
      <dgm:prSet/>
      <dgm:spPr/>
      <dgm:t>
        <a:bodyPr/>
        <a:lstStyle/>
        <a:p>
          <a:endParaRPr lang="ru-RU"/>
        </a:p>
      </dgm:t>
    </dgm:pt>
    <dgm:pt modelId="{D0BF5DCE-5731-BD47-BEEA-CA0F831D1DCF}" type="sibTrans" cxnId="{9FA62D6E-2DE3-2A48-BF16-F8EC49E4F5B9}">
      <dgm:prSet/>
      <dgm:spPr/>
      <dgm:t>
        <a:bodyPr/>
        <a:lstStyle/>
        <a:p>
          <a:endParaRPr lang="ru-RU"/>
        </a:p>
      </dgm:t>
    </dgm:pt>
    <dgm:pt modelId="{8833CEAB-0E94-7D45-9126-8227E857A34A}" type="pres">
      <dgm:prSet presAssocID="{960694C2-B771-5248-8188-C54638F0B6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E9D68-C94C-C940-9171-6182EE0562A1}" type="pres">
      <dgm:prSet presAssocID="{39FCE54E-C7AD-3440-AAC1-13A3374F6CE6}" presName="composite" presStyleCnt="0"/>
      <dgm:spPr/>
    </dgm:pt>
    <dgm:pt modelId="{668808C4-5395-AB4C-8403-184AED8D270E}" type="pres">
      <dgm:prSet presAssocID="{39FCE54E-C7AD-3440-AAC1-13A3374F6CE6}" presName="imgShp" presStyleLbl="fgImgPlace1" presStyleIdx="0" presStyleCnt="3" custLinFactNeighborX="-3275" custLinFactNeighborY="55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D8F05A-E415-084D-BAF2-4CC71F2FE4AD}" type="pres">
      <dgm:prSet presAssocID="{39FCE54E-C7AD-3440-AAC1-13A3374F6CE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5C1C-1CF1-B24F-BFD4-BA3E604DA93C}" type="pres">
      <dgm:prSet presAssocID="{1755A180-1949-034E-8FC2-84A45CBD75BA}" presName="spacing" presStyleCnt="0"/>
      <dgm:spPr/>
    </dgm:pt>
    <dgm:pt modelId="{238295DB-3515-3D46-AA7D-945D102A250C}" type="pres">
      <dgm:prSet presAssocID="{2A1996C8-1190-B64C-BC98-7D634070EB70}" presName="composite" presStyleCnt="0"/>
      <dgm:spPr/>
    </dgm:pt>
    <dgm:pt modelId="{BA718CEE-948F-A64F-8157-1DA606C5E033}" type="pres">
      <dgm:prSet presAssocID="{2A1996C8-1190-B64C-BC98-7D634070EB70}" presName="imgShp" presStyleLbl="fgImgPlace1" presStyleIdx="1" presStyleCnt="3" custLinFactNeighborX="3693" custLinFactNeighborY="12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50A689-C041-4447-92B8-92D69471977F}" type="pres">
      <dgm:prSet presAssocID="{2A1996C8-1190-B64C-BC98-7D634070EB7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40683-4E45-CB49-9C1C-0F14CBD7D689}" type="pres">
      <dgm:prSet presAssocID="{6A0D89B4-5C2E-D641-BE89-B8FB0F141456}" presName="spacing" presStyleCnt="0"/>
      <dgm:spPr/>
    </dgm:pt>
    <dgm:pt modelId="{D4B3BFA7-A56C-CB4F-B63A-27C1764FB9A0}" type="pres">
      <dgm:prSet presAssocID="{8F462D82-53E2-8C4D-8AAE-8212F2458223}" presName="composite" presStyleCnt="0"/>
      <dgm:spPr/>
    </dgm:pt>
    <dgm:pt modelId="{D567B03A-F7E7-D243-B07A-D16A1034C14B}" type="pres">
      <dgm:prSet presAssocID="{8F462D82-53E2-8C4D-8AAE-8212F2458223}" presName="imgShp" presStyleLbl="fgImgPlace1" presStyleIdx="2" presStyleCnt="3" custLinFactNeighborX="-3275" custLinFactNeighborY="-294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8F56BA-3EFC-3940-9AD2-6B1E5EA1D0A6}" type="pres">
      <dgm:prSet presAssocID="{8F462D82-53E2-8C4D-8AAE-8212F245822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A9CD9-3285-F24D-8182-266F27B4FAAE}" type="presOf" srcId="{960694C2-B771-5248-8188-C54638F0B64D}" destId="{8833CEAB-0E94-7D45-9126-8227E857A34A}" srcOrd="0" destOrd="0" presId="urn:microsoft.com/office/officeart/2005/8/layout/vList3#1"/>
    <dgm:cxn modelId="{95543167-531D-474F-ABE9-3EAC85DBDC47}" type="presOf" srcId="{8F462D82-53E2-8C4D-8AAE-8212F2458223}" destId="{898F56BA-3EFC-3940-9AD2-6B1E5EA1D0A6}" srcOrd="0" destOrd="0" presId="urn:microsoft.com/office/officeart/2005/8/layout/vList3#1"/>
    <dgm:cxn modelId="{AEF65CDB-D065-8044-9A7C-A149C9AD2A5E}" srcId="{960694C2-B771-5248-8188-C54638F0B64D}" destId="{39FCE54E-C7AD-3440-AAC1-13A3374F6CE6}" srcOrd="0" destOrd="0" parTransId="{ADFFD881-6521-5746-B3D6-40057AC4580A}" sibTransId="{1755A180-1949-034E-8FC2-84A45CBD75BA}"/>
    <dgm:cxn modelId="{9FA62D6E-2DE3-2A48-BF16-F8EC49E4F5B9}" srcId="{960694C2-B771-5248-8188-C54638F0B64D}" destId="{8F462D82-53E2-8C4D-8AAE-8212F2458223}" srcOrd="2" destOrd="0" parTransId="{8FD8F2A1-AF3A-304A-8ACD-B8D9F302A762}" sibTransId="{D0BF5DCE-5731-BD47-BEEA-CA0F831D1DCF}"/>
    <dgm:cxn modelId="{45923050-D6D1-FC4E-9BC9-E980765303D8}" type="presOf" srcId="{39FCE54E-C7AD-3440-AAC1-13A3374F6CE6}" destId="{74D8F05A-E415-084D-BAF2-4CC71F2FE4AD}" srcOrd="0" destOrd="0" presId="urn:microsoft.com/office/officeart/2005/8/layout/vList3#1"/>
    <dgm:cxn modelId="{D27ED01A-57C2-CB46-A3C2-4632D1E228B5}" srcId="{960694C2-B771-5248-8188-C54638F0B64D}" destId="{2A1996C8-1190-B64C-BC98-7D634070EB70}" srcOrd="1" destOrd="0" parTransId="{6B120A03-69D4-084B-92B9-B1D8626A4103}" sibTransId="{6A0D89B4-5C2E-D641-BE89-B8FB0F141456}"/>
    <dgm:cxn modelId="{41662D45-F209-B64E-99A1-880F8CE009DC}" type="presOf" srcId="{2A1996C8-1190-B64C-BC98-7D634070EB70}" destId="{1D50A689-C041-4447-92B8-92D69471977F}" srcOrd="0" destOrd="0" presId="urn:microsoft.com/office/officeart/2005/8/layout/vList3#1"/>
    <dgm:cxn modelId="{E65895F9-8172-E54E-B308-FDB34798958E}" type="presParOf" srcId="{8833CEAB-0E94-7D45-9126-8227E857A34A}" destId="{5F5E9D68-C94C-C940-9171-6182EE0562A1}" srcOrd="0" destOrd="0" presId="urn:microsoft.com/office/officeart/2005/8/layout/vList3#1"/>
    <dgm:cxn modelId="{1B4071EC-1841-7A42-9ACF-8FF6F8B3058F}" type="presParOf" srcId="{5F5E9D68-C94C-C940-9171-6182EE0562A1}" destId="{668808C4-5395-AB4C-8403-184AED8D270E}" srcOrd="0" destOrd="0" presId="urn:microsoft.com/office/officeart/2005/8/layout/vList3#1"/>
    <dgm:cxn modelId="{57E60215-6DB3-FF49-A6A2-7D7C32F55F87}" type="presParOf" srcId="{5F5E9D68-C94C-C940-9171-6182EE0562A1}" destId="{74D8F05A-E415-084D-BAF2-4CC71F2FE4AD}" srcOrd="1" destOrd="0" presId="urn:microsoft.com/office/officeart/2005/8/layout/vList3#1"/>
    <dgm:cxn modelId="{49D82E71-CA84-2D4A-91FB-EC071AD40F78}" type="presParOf" srcId="{8833CEAB-0E94-7D45-9126-8227E857A34A}" destId="{7B0B5C1C-1CF1-B24F-BFD4-BA3E604DA93C}" srcOrd="1" destOrd="0" presId="urn:microsoft.com/office/officeart/2005/8/layout/vList3#1"/>
    <dgm:cxn modelId="{4BEFAA4B-2E39-6E48-B775-E8B0B900076A}" type="presParOf" srcId="{8833CEAB-0E94-7D45-9126-8227E857A34A}" destId="{238295DB-3515-3D46-AA7D-945D102A250C}" srcOrd="2" destOrd="0" presId="urn:microsoft.com/office/officeart/2005/8/layout/vList3#1"/>
    <dgm:cxn modelId="{66426BED-BE19-9D43-AB2A-2E380EE62023}" type="presParOf" srcId="{238295DB-3515-3D46-AA7D-945D102A250C}" destId="{BA718CEE-948F-A64F-8157-1DA606C5E033}" srcOrd="0" destOrd="0" presId="urn:microsoft.com/office/officeart/2005/8/layout/vList3#1"/>
    <dgm:cxn modelId="{36DB2D6B-21D9-6240-B822-60C7574D12A4}" type="presParOf" srcId="{238295DB-3515-3D46-AA7D-945D102A250C}" destId="{1D50A689-C041-4447-92B8-92D69471977F}" srcOrd="1" destOrd="0" presId="urn:microsoft.com/office/officeart/2005/8/layout/vList3#1"/>
    <dgm:cxn modelId="{EAD23DE9-AE85-3A4E-B060-B272F4785E64}" type="presParOf" srcId="{8833CEAB-0E94-7D45-9126-8227E857A34A}" destId="{ACA40683-4E45-CB49-9C1C-0F14CBD7D689}" srcOrd="3" destOrd="0" presId="urn:microsoft.com/office/officeart/2005/8/layout/vList3#1"/>
    <dgm:cxn modelId="{4E264E7B-EA81-274F-AB3A-3E317E50899E}" type="presParOf" srcId="{8833CEAB-0E94-7D45-9126-8227E857A34A}" destId="{D4B3BFA7-A56C-CB4F-B63A-27C1764FB9A0}" srcOrd="4" destOrd="0" presId="urn:microsoft.com/office/officeart/2005/8/layout/vList3#1"/>
    <dgm:cxn modelId="{B1B6007E-49EC-8A41-8335-E600B8342728}" type="presParOf" srcId="{D4B3BFA7-A56C-CB4F-B63A-27C1764FB9A0}" destId="{D567B03A-F7E7-D243-B07A-D16A1034C14B}" srcOrd="0" destOrd="0" presId="urn:microsoft.com/office/officeart/2005/8/layout/vList3#1"/>
    <dgm:cxn modelId="{7050877E-58BD-E647-BED3-B12524334573}" type="presParOf" srcId="{D4B3BFA7-A56C-CB4F-B63A-27C1764FB9A0}" destId="{898F56BA-3EFC-3940-9AD2-6B1E5EA1D0A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6F7F84-7118-B54B-BC15-54A96BE56A32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AE060B1-E1E0-0F4E-8A35-07CA3C200FF7}">
      <dgm:prSet/>
      <dgm:spPr/>
      <dgm:t>
        <a:bodyPr/>
        <a:lstStyle/>
        <a:p>
          <a:r>
            <a:rPr lang="ru-RU" dirty="0" smtClean="0"/>
            <a:t>Туристские агентства и компании Твери</a:t>
          </a:r>
          <a:endParaRPr lang="ru-RU" dirty="0"/>
        </a:p>
      </dgm:t>
    </dgm:pt>
    <dgm:pt modelId="{2A3FCC77-4768-504A-9D4F-80F05BB8ABBA}" type="parTrans" cxnId="{D17746CD-D642-2445-9680-403ECEF02C7D}">
      <dgm:prSet/>
      <dgm:spPr/>
      <dgm:t>
        <a:bodyPr/>
        <a:lstStyle/>
        <a:p>
          <a:endParaRPr lang="ru-RU"/>
        </a:p>
      </dgm:t>
    </dgm:pt>
    <dgm:pt modelId="{30CC4EFA-D5F7-FC44-8079-CBEC4E697876}" type="sibTrans" cxnId="{D17746CD-D642-2445-9680-403ECEF02C7D}">
      <dgm:prSet/>
      <dgm:spPr/>
      <dgm:t>
        <a:bodyPr/>
        <a:lstStyle/>
        <a:p>
          <a:endParaRPr lang="ru-RU"/>
        </a:p>
      </dgm:t>
    </dgm:pt>
    <dgm:pt modelId="{415E680C-F391-7241-93AE-548A62C35814}">
      <dgm:prSet/>
      <dgm:spPr/>
      <dgm:t>
        <a:bodyPr/>
        <a:lstStyle/>
        <a:p>
          <a:r>
            <a:rPr lang="ru-RU" dirty="0" smtClean="0"/>
            <a:t>Туристские компании Москвы и Санкт-Петербурга</a:t>
          </a:r>
          <a:endParaRPr lang="ru-RU" dirty="0"/>
        </a:p>
      </dgm:t>
    </dgm:pt>
    <dgm:pt modelId="{149A650C-AF2D-8F42-B017-ABEED0EE2708}" type="parTrans" cxnId="{726A159F-5E85-8D49-973D-BAEE56A790D4}">
      <dgm:prSet/>
      <dgm:spPr/>
      <dgm:t>
        <a:bodyPr/>
        <a:lstStyle/>
        <a:p>
          <a:endParaRPr lang="ru-RU"/>
        </a:p>
      </dgm:t>
    </dgm:pt>
    <dgm:pt modelId="{82934CD0-D6A2-864D-B7C1-CF8201EE1B4C}" type="sibTrans" cxnId="{726A159F-5E85-8D49-973D-BAEE56A790D4}">
      <dgm:prSet/>
      <dgm:spPr/>
      <dgm:t>
        <a:bodyPr/>
        <a:lstStyle/>
        <a:p>
          <a:endParaRPr lang="ru-RU"/>
        </a:p>
      </dgm:t>
    </dgm:pt>
    <dgm:pt modelId="{84C0C9EC-8627-ED4A-A05E-C762AEA24883}">
      <dgm:prSet/>
      <dgm:spPr/>
      <dgm:t>
        <a:bodyPr/>
        <a:lstStyle/>
        <a:p>
          <a:r>
            <a:rPr lang="ru-RU" dirty="0" smtClean="0"/>
            <a:t>Туристские компании и отельные комплексы других стран</a:t>
          </a:r>
          <a:endParaRPr lang="ru-RU" dirty="0"/>
        </a:p>
      </dgm:t>
    </dgm:pt>
    <dgm:pt modelId="{0A835A1D-5E92-7E46-968D-3B1C3F186F19}" type="parTrans" cxnId="{4C08A0C8-39D8-854E-95B2-BF816317DDB8}">
      <dgm:prSet/>
      <dgm:spPr/>
      <dgm:t>
        <a:bodyPr/>
        <a:lstStyle/>
        <a:p>
          <a:endParaRPr lang="ru-RU"/>
        </a:p>
      </dgm:t>
    </dgm:pt>
    <dgm:pt modelId="{2A6953ED-3CA2-8043-84BD-CCF34DF6AE90}" type="sibTrans" cxnId="{4C08A0C8-39D8-854E-95B2-BF816317DDB8}">
      <dgm:prSet/>
      <dgm:spPr/>
      <dgm:t>
        <a:bodyPr/>
        <a:lstStyle/>
        <a:p>
          <a:endParaRPr lang="ru-RU"/>
        </a:p>
      </dgm:t>
    </dgm:pt>
    <dgm:pt modelId="{3A5ADD78-9948-3E41-A149-CEA329A49BFE}">
      <dgm:prSet/>
      <dgm:spPr/>
      <dgm:t>
        <a:bodyPr/>
        <a:lstStyle/>
        <a:p>
          <a:r>
            <a:rPr lang="ru-RU" dirty="0" smtClean="0"/>
            <a:t>Круизная компания «</a:t>
          </a:r>
          <a:r>
            <a:rPr lang="ru-RU" dirty="0" err="1" smtClean="0"/>
            <a:t>Мостурфлот</a:t>
          </a:r>
          <a:r>
            <a:rPr lang="ru-RU" dirty="0" smtClean="0"/>
            <a:t>»</a:t>
          </a:r>
          <a:endParaRPr lang="ru-RU" dirty="0"/>
        </a:p>
      </dgm:t>
    </dgm:pt>
    <dgm:pt modelId="{21CFE46F-8078-2B47-BAA9-8FF0268C7E8A}" type="parTrans" cxnId="{A8558E2A-1843-1E4E-BA82-B63C6359E747}">
      <dgm:prSet/>
      <dgm:spPr/>
      <dgm:t>
        <a:bodyPr/>
        <a:lstStyle/>
        <a:p>
          <a:endParaRPr lang="ru-RU"/>
        </a:p>
      </dgm:t>
    </dgm:pt>
    <dgm:pt modelId="{DE69BDC5-2D13-2C4F-8707-19F6B97F888F}" type="sibTrans" cxnId="{A8558E2A-1843-1E4E-BA82-B63C6359E747}">
      <dgm:prSet/>
      <dgm:spPr/>
      <dgm:t>
        <a:bodyPr/>
        <a:lstStyle/>
        <a:p>
          <a:endParaRPr lang="ru-RU"/>
        </a:p>
      </dgm:t>
    </dgm:pt>
    <dgm:pt modelId="{22932657-EC44-D44B-A34A-52FCFCD5E6CC}">
      <dgm:prSet/>
      <dgm:spPr/>
      <dgm:t>
        <a:bodyPr/>
        <a:lstStyle/>
        <a:p>
          <a:r>
            <a:rPr lang="ru-RU" dirty="0" smtClean="0"/>
            <a:t>Объекты индустрии гостеприимства </a:t>
          </a:r>
          <a:endParaRPr lang="ru-RU" dirty="0"/>
        </a:p>
      </dgm:t>
    </dgm:pt>
    <dgm:pt modelId="{5F57A93B-8B92-6A45-94B8-451C1F5BA733}" type="parTrans" cxnId="{66105B08-CD4A-E74E-B100-B4BBC91223B6}">
      <dgm:prSet/>
      <dgm:spPr/>
      <dgm:t>
        <a:bodyPr/>
        <a:lstStyle/>
        <a:p>
          <a:endParaRPr lang="ru-RU"/>
        </a:p>
      </dgm:t>
    </dgm:pt>
    <dgm:pt modelId="{F3524A7B-EF98-B941-8B18-39EDEAE3C131}" type="sibTrans" cxnId="{66105B08-CD4A-E74E-B100-B4BBC91223B6}">
      <dgm:prSet/>
      <dgm:spPr/>
      <dgm:t>
        <a:bodyPr/>
        <a:lstStyle/>
        <a:p>
          <a:endParaRPr lang="ru-RU"/>
        </a:p>
      </dgm:t>
    </dgm:pt>
    <dgm:pt modelId="{E7F0273A-81ED-1244-9C8A-D51EAE43B8EC}">
      <dgm:prSet/>
      <dgm:spPr/>
      <dgm:t>
        <a:bodyPr/>
        <a:lstStyle/>
        <a:p>
          <a:r>
            <a:rPr lang="ru-RU" dirty="0" smtClean="0"/>
            <a:t>Собственные турфирмы</a:t>
          </a:r>
          <a:endParaRPr lang="ru-RU" dirty="0"/>
        </a:p>
      </dgm:t>
    </dgm:pt>
    <dgm:pt modelId="{A6D9381C-93C8-3046-A172-03D12F40DCDD}" type="parTrans" cxnId="{A0AA3E73-234C-A144-A215-9E596CC1E9FF}">
      <dgm:prSet/>
      <dgm:spPr/>
      <dgm:t>
        <a:bodyPr/>
        <a:lstStyle/>
        <a:p>
          <a:endParaRPr lang="ru-RU"/>
        </a:p>
      </dgm:t>
    </dgm:pt>
    <dgm:pt modelId="{34BACEC8-C8F6-0448-A544-709DF5AD8F55}" type="sibTrans" cxnId="{A0AA3E73-234C-A144-A215-9E596CC1E9FF}">
      <dgm:prSet/>
      <dgm:spPr/>
      <dgm:t>
        <a:bodyPr/>
        <a:lstStyle/>
        <a:p>
          <a:endParaRPr lang="ru-RU"/>
        </a:p>
      </dgm:t>
    </dgm:pt>
    <dgm:pt modelId="{D6665C0A-3865-A341-942F-525C266D84F3}">
      <dgm:prSet/>
      <dgm:spPr/>
      <dgm:t>
        <a:bodyPr/>
        <a:lstStyle/>
        <a:p>
          <a:r>
            <a:rPr lang="ru-RU" dirty="0" smtClean="0"/>
            <a:t>Туристские центры и региональные туристские администрации</a:t>
          </a:r>
          <a:endParaRPr lang="ru-RU" dirty="0"/>
        </a:p>
      </dgm:t>
    </dgm:pt>
    <dgm:pt modelId="{6B65C1E9-DEF0-A147-AD36-EDD56C07CF6D}" type="parTrans" cxnId="{1C4A8270-A96C-054E-A587-AD06DDDC5437}">
      <dgm:prSet/>
      <dgm:spPr/>
      <dgm:t>
        <a:bodyPr/>
        <a:lstStyle/>
        <a:p>
          <a:endParaRPr lang="ru-RU"/>
        </a:p>
      </dgm:t>
    </dgm:pt>
    <dgm:pt modelId="{264DAD63-BCC6-214E-9A03-2414E1F27915}" type="sibTrans" cxnId="{1C4A8270-A96C-054E-A587-AD06DDDC5437}">
      <dgm:prSet/>
      <dgm:spPr/>
      <dgm:t>
        <a:bodyPr/>
        <a:lstStyle/>
        <a:p>
          <a:endParaRPr lang="ru-RU"/>
        </a:p>
      </dgm:t>
    </dgm:pt>
    <dgm:pt modelId="{9942C42D-490E-C84E-9765-C9BCE86E079F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3EAA7BA9-3423-644C-A41D-CC5CCA719252}" type="parTrans" cxnId="{DEDFB1CF-F690-C845-87CB-2F6C98704FF7}">
      <dgm:prSet/>
      <dgm:spPr/>
      <dgm:t>
        <a:bodyPr/>
        <a:lstStyle/>
        <a:p>
          <a:endParaRPr lang="ru-RU"/>
        </a:p>
      </dgm:t>
    </dgm:pt>
    <dgm:pt modelId="{D0C6CC4E-CD6A-F74A-BBEA-523B92C3DEF6}" type="sibTrans" cxnId="{DEDFB1CF-F690-C845-87CB-2F6C98704FF7}">
      <dgm:prSet/>
      <dgm:spPr/>
      <dgm:t>
        <a:bodyPr/>
        <a:lstStyle/>
        <a:p>
          <a:endParaRPr lang="ru-RU"/>
        </a:p>
      </dgm:t>
    </dgm:pt>
    <dgm:pt modelId="{FEEE1767-1F80-B147-A60D-1A3AA203809B}" type="pres">
      <dgm:prSet presAssocID="{9F6F7F84-7118-B54B-BC15-54A96BE56A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DB532F-A840-5A45-8AD3-471841538E8E}" type="pres">
      <dgm:prSet presAssocID="{1AE060B1-E1E0-0F4E-8A35-07CA3C200FF7}" presName="composite" presStyleCnt="0"/>
      <dgm:spPr/>
    </dgm:pt>
    <dgm:pt modelId="{DE7097F5-9C6E-294A-93CA-C5CC5FE18DBC}" type="pres">
      <dgm:prSet presAssocID="{1AE060B1-E1E0-0F4E-8A35-07CA3C200FF7}" presName="rect1" presStyleLbl="bgImgPlace1" presStyleIdx="0" presStyleCnt="8" custLinFactNeighborX="1578" custLinFactNeighborY="-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9C9ECD-BFE4-604F-897A-42757C6DB3FD}" type="pres">
      <dgm:prSet presAssocID="{1AE060B1-E1E0-0F4E-8A35-07CA3C200FF7}" presName="wedgeRectCallout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E5D05-07C5-7042-A4E2-A1F5289622FA}" type="pres">
      <dgm:prSet presAssocID="{30CC4EFA-D5F7-FC44-8079-CBEC4E697876}" presName="sibTrans" presStyleCnt="0"/>
      <dgm:spPr/>
    </dgm:pt>
    <dgm:pt modelId="{59E60985-C575-F14C-AD96-70CD318074FC}" type="pres">
      <dgm:prSet presAssocID="{415E680C-F391-7241-93AE-548A62C35814}" presName="composite" presStyleCnt="0"/>
      <dgm:spPr/>
    </dgm:pt>
    <dgm:pt modelId="{B3786E63-D72B-C445-8AAA-A6D0A2501451}" type="pres">
      <dgm:prSet presAssocID="{415E680C-F391-7241-93AE-548A62C35814}" presName="rect1" presStyleLbl="bgImgPlace1" presStyleIdx="1" presStyleCnt="8" custLinFactNeighborX="935" custLinFactNeighborY="-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7E54BF8-FB89-F147-A89C-1D8B5B57041A}" type="pres">
      <dgm:prSet presAssocID="{415E680C-F391-7241-93AE-548A62C35814}" presName="wedgeRectCallout1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1DCE1-3EB8-2948-98B6-056AED645AE6}" type="pres">
      <dgm:prSet presAssocID="{82934CD0-D6A2-864D-B7C1-CF8201EE1B4C}" presName="sibTrans" presStyleCnt="0"/>
      <dgm:spPr/>
    </dgm:pt>
    <dgm:pt modelId="{0063E44F-47DC-0345-B18F-E5C2F7825401}" type="pres">
      <dgm:prSet presAssocID="{84C0C9EC-8627-ED4A-A05E-C762AEA24883}" presName="composite" presStyleCnt="0"/>
      <dgm:spPr/>
    </dgm:pt>
    <dgm:pt modelId="{3C940423-DAE0-8A4A-90F5-05B636C8110C}" type="pres">
      <dgm:prSet presAssocID="{84C0C9EC-8627-ED4A-A05E-C762AEA24883}" presName="rect1" presStyleLbl="bgImgPlace1" presStyleIdx="2" presStyleCnt="8" custLinFactNeighborX="291" custLinFactNeighborY="-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50B69A-C232-F443-B32C-CF405027D093}" type="pres">
      <dgm:prSet presAssocID="{84C0C9EC-8627-ED4A-A05E-C762AEA24883}" presName="wedgeRectCallout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16FBB-05BB-4942-BE57-9CD7CD9AD84D}" type="pres">
      <dgm:prSet presAssocID="{2A6953ED-3CA2-8043-84BD-CCF34DF6AE90}" presName="sibTrans" presStyleCnt="0"/>
      <dgm:spPr/>
    </dgm:pt>
    <dgm:pt modelId="{058329A4-9484-CC49-90EB-34E3004848CA}" type="pres">
      <dgm:prSet presAssocID="{3A5ADD78-9948-3E41-A149-CEA329A49BFE}" presName="composite" presStyleCnt="0"/>
      <dgm:spPr/>
    </dgm:pt>
    <dgm:pt modelId="{E045CCB6-56C9-CD4A-A20B-7EA96E5609DB}" type="pres">
      <dgm:prSet presAssocID="{3A5ADD78-9948-3E41-A149-CEA329A49BFE}" presName="rect1" presStyleLbl="bgImgPlace1" presStyleIdx="3" presStyleCnt="8" custLinFactNeighborX="3176" custLinFactNeighborY="-8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194A29-8233-304C-9203-C739891D4B9C}" type="pres">
      <dgm:prSet presAssocID="{3A5ADD78-9948-3E41-A149-CEA329A49BFE}" presName="wedgeRectCallout1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1A0D6-4355-5842-883A-588A2AA4A920}" type="pres">
      <dgm:prSet presAssocID="{DE69BDC5-2D13-2C4F-8707-19F6B97F888F}" presName="sibTrans" presStyleCnt="0"/>
      <dgm:spPr/>
    </dgm:pt>
    <dgm:pt modelId="{BC9D2833-7370-9349-B6DE-D298FBD5C9FA}" type="pres">
      <dgm:prSet presAssocID="{22932657-EC44-D44B-A34A-52FCFCD5E6CC}" presName="composite" presStyleCnt="0"/>
      <dgm:spPr/>
    </dgm:pt>
    <dgm:pt modelId="{641DFF93-B965-8B44-BC36-D71B1E3C72E1}" type="pres">
      <dgm:prSet presAssocID="{22932657-EC44-D44B-A34A-52FCFCD5E6CC}" presName="rect1" presStyleLbl="bgImgPlace1" presStyleIdx="4" presStyleCnt="8" custLinFactNeighborX="33327" custLinFactNeighborY="-89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213E55-251E-EC4C-AB5B-61B89EF7C729}" type="pres">
      <dgm:prSet presAssocID="{22932657-EC44-D44B-A34A-52FCFCD5E6CC}" presName="wedgeRectCallout1" presStyleLbl="node1" presStyleIdx="4" presStyleCnt="8" custLinFactNeighborX="31298" custLinFactNeighborY="4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28EBF-200C-4F44-8EF1-26ECECDCF0B6}" type="pres">
      <dgm:prSet presAssocID="{F3524A7B-EF98-B941-8B18-39EDEAE3C131}" presName="sibTrans" presStyleCnt="0"/>
      <dgm:spPr/>
    </dgm:pt>
    <dgm:pt modelId="{BAA8E6A5-0BDB-514F-8282-58C6B0790773}" type="pres">
      <dgm:prSet presAssocID="{E7F0273A-81ED-1244-9C8A-D51EAE43B8EC}" presName="composite" presStyleCnt="0"/>
      <dgm:spPr/>
    </dgm:pt>
    <dgm:pt modelId="{1E543C36-87D1-1542-AB11-53E3607AF8D2}" type="pres">
      <dgm:prSet presAssocID="{E7F0273A-81ED-1244-9C8A-D51EAE43B8EC}" presName="rect1" presStyleLbl="bgImgPlace1" presStyleIdx="5" presStyleCnt="8" custLinFactNeighborX="57377" custLinFactNeighborY="-89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9B4328-E253-3B44-BE22-9890AE1EA5B2}" type="pres">
      <dgm:prSet presAssocID="{E7F0273A-81ED-1244-9C8A-D51EAE43B8EC}" presName="wedgeRectCallout1" presStyleLbl="node1" presStyleIdx="5" presStyleCnt="8" custLinFactNeighborX="62283" custLinFactNeighborY="-7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CC852-EE63-7645-B895-1DA1BF46FA57}" type="pres">
      <dgm:prSet presAssocID="{34BACEC8-C8F6-0448-A544-709DF5AD8F55}" presName="sibTrans" presStyleCnt="0"/>
      <dgm:spPr/>
    </dgm:pt>
    <dgm:pt modelId="{06B40601-6992-B449-9035-3F683243A0F2}" type="pres">
      <dgm:prSet presAssocID="{D6665C0A-3865-A341-942F-525C266D84F3}" presName="composite" presStyleCnt="0"/>
      <dgm:spPr/>
    </dgm:pt>
    <dgm:pt modelId="{128C6932-3C5D-934C-B605-3776DF03F177}" type="pres">
      <dgm:prSet presAssocID="{D6665C0A-3865-A341-942F-525C266D84F3}" presName="rect1" presStyleLbl="bgImgPlace1" presStyleIdx="6" presStyleCnt="8" custLinFactNeighborX="77899" custLinFactNeighborY="-89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3CBE22-30A7-2142-ABCB-274A5589C377}" type="pres">
      <dgm:prSet presAssocID="{D6665C0A-3865-A341-942F-525C266D84F3}" presName="wedgeRectCallout1" presStyleLbl="node1" presStyleIdx="6" presStyleCnt="8" custLinFactNeighborX="85342" custLinFactNeighborY="-7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A4844-CE90-3B49-A01C-59DCAEA839D8}" type="pres">
      <dgm:prSet presAssocID="{264DAD63-BCC6-214E-9A03-2414E1F27915}" presName="sibTrans" presStyleCnt="0"/>
      <dgm:spPr/>
    </dgm:pt>
    <dgm:pt modelId="{E88EEC2D-4428-A44D-88A8-89D095A30360}" type="pres">
      <dgm:prSet presAssocID="{9942C42D-490E-C84E-9765-C9BCE86E079F}" presName="composite" presStyleCnt="0"/>
      <dgm:spPr/>
    </dgm:pt>
    <dgm:pt modelId="{7E43AFB1-D3E6-584E-8DEE-DE86C3D30E4C}" type="pres">
      <dgm:prSet presAssocID="{9942C42D-490E-C84E-9765-C9BCE86E079F}" presName="rect1" presStyleLbl="bgImgPlace1" presStyleIdx="7" presStyleCnt="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3232C452-9099-0541-9DD0-1E6A2886A0B1}" type="pres">
      <dgm:prSet presAssocID="{9942C42D-490E-C84E-9765-C9BCE86E079F}" presName="wedgeRectCallout1" presStyleLbl="node1" presStyleIdx="7" presStyleCnt="8" custLinFactY="-400000" custLinFactNeighborX="-26362" custLinFactNeighborY="-451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746CD-D642-2445-9680-403ECEF02C7D}" srcId="{9F6F7F84-7118-B54B-BC15-54A96BE56A32}" destId="{1AE060B1-E1E0-0F4E-8A35-07CA3C200FF7}" srcOrd="0" destOrd="0" parTransId="{2A3FCC77-4768-504A-9D4F-80F05BB8ABBA}" sibTransId="{30CC4EFA-D5F7-FC44-8079-CBEC4E697876}"/>
    <dgm:cxn modelId="{A0AA3E73-234C-A144-A215-9E596CC1E9FF}" srcId="{9F6F7F84-7118-B54B-BC15-54A96BE56A32}" destId="{E7F0273A-81ED-1244-9C8A-D51EAE43B8EC}" srcOrd="5" destOrd="0" parTransId="{A6D9381C-93C8-3046-A172-03D12F40DCDD}" sibTransId="{34BACEC8-C8F6-0448-A544-709DF5AD8F55}"/>
    <dgm:cxn modelId="{4C08A0C8-39D8-854E-95B2-BF816317DDB8}" srcId="{9F6F7F84-7118-B54B-BC15-54A96BE56A32}" destId="{84C0C9EC-8627-ED4A-A05E-C762AEA24883}" srcOrd="2" destOrd="0" parTransId="{0A835A1D-5E92-7E46-968D-3B1C3F186F19}" sibTransId="{2A6953ED-3CA2-8043-84BD-CCF34DF6AE90}"/>
    <dgm:cxn modelId="{C4666571-6BF4-BA49-8CF6-8500AC06EADA}" type="presOf" srcId="{9942C42D-490E-C84E-9765-C9BCE86E079F}" destId="{3232C452-9099-0541-9DD0-1E6A2886A0B1}" srcOrd="0" destOrd="0" presId="urn:microsoft.com/office/officeart/2008/layout/BendingPictureCaptionList"/>
    <dgm:cxn modelId="{66105B08-CD4A-E74E-B100-B4BBC91223B6}" srcId="{9F6F7F84-7118-B54B-BC15-54A96BE56A32}" destId="{22932657-EC44-D44B-A34A-52FCFCD5E6CC}" srcOrd="4" destOrd="0" parTransId="{5F57A93B-8B92-6A45-94B8-451C1F5BA733}" sibTransId="{F3524A7B-EF98-B941-8B18-39EDEAE3C131}"/>
    <dgm:cxn modelId="{46D6CDCF-FAD7-B944-9E04-DDCD5A0741D3}" type="presOf" srcId="{1AE060B1-E1E0-0F4E-8A35-07CA3C200FF7}" destId="{869C9ECD-BFE4-604F-897A-42757C6DB3FD}" srcOrd="0" destOrd="0" presId="urn:microsoft.com/office/officeart/2008/layout/BendingPictureCaptionList"/>
    <dgm:cxn modelId="{1C4A8270-A96C-054E-A587-AD06DDDC5437}" srcId="{9F6F7F84-7118-B54B-BC15-54A96BE56A32}" destId="{D6665C0A-3865-A341-942F-525C266D84F3}" srcOrd="6" destOrd="0" parTransId="{6B65C1E9-DEF0-A147-AD36-EDD56C07CF6D}" sibTransId="{264DAD63-BCC6-214E-9A03-2414E1F27915}"/>
    <dgm:cxn modelId="{E50C5BBB-6613-5C4A-8EBA-87EB7F8BD7DC}" type="presOf" srcId="{22932657-EC44-D44B-A34A-52FCFCD5E6CC}" destId="{B2213E55-251E-EC4C-AB5B-61B89EF7C729}" srcOrd="0" destOrd="0" presId="urn:microsoft.com/office/officeart/2008/layout/BendingPictureCaptionList"/>
    <dgm:cxn modelId="{A8558E2A-1843-1E4E-BA82-B63C6359E747}" srcId="{9F6F7F84-7118-B54B-BC15-54A96BE56A32}" destId="{3A5ADD78-9948-3E41-A149-CEA329A49BFE}" srcOrd="3" destOrd="0" parTransId="{21CFE46F-8078-2B47-BAA9-8FF0268C7E8A}" sibTransId="{DE69BDC5-2D13-2C4F-8707-19F6B97F888F}"/>
    <dgm:cxn modelId="{726A159F-5E85-8D49-973D-BAEE56A790D4}" srcId="{9F6F7F84-7118-B54B-BC15-54A96BE56A32}" destId="{415E680C-F391-7241-93AE-548A62C35814}" srcOrd="1" destOrd="0" parTransId="{149A650C-AF2D-8F42-B017-ABEED0EE2708}" sibTransId="{82934CD0-D6A2-864D-B7C1-CF8201EE1B4C}"/>
    <dgm:cxn modelId="{225A10A3-CFCA-E64C-8A0D-D7A724377498}" type="presOf" srcId="{415E680C-F391-7241-93AE-548A62C35814}" destId="{F7E54BF8-FB89-F147-A89C-1D8B5B57041A}" srcOrd="0" destOrd="0" presId="urn:microsoft.com/office/officeart/2008/layout/BendingPictureCaptionList"/>
    <dgm:cxn modelId="{D4BDF9BF-6C90-2D46-9B37-C6AD6C5064AA}" type="presOf" srcId="{D6665C0A-3865-A341-942F-525C266D84F3}" destId="{0F3CBE22-30A7-2142-ABCB-274A5589C377}" srcOrd="0" destOrd="0" presId="urn:microsoft.com/office/officeart/2008/layout/BendingPictureCaptionList"/>
    <dgm:cxn modelId="{52731BFB-324D-7047-9D67-6B45025AB70B}" type="presOf" srcId="{9F6F7F84-7118-B54B-BC15-54A96BE56A32}" destId="{FEEE1767-1F80-B147-A60D-1A3AA203809B}" srcOrd="0" destOrd="0" presId="urn:microsoft.com/office/officeart/2008/layout/BendingPictureCaptionList"/>
    <dgm:cxn modelId="{73C5F479-7D4D-0940-959E-274F39D05D30}" type="presOf" srcId="{3A5ADD78-9948-3E41-A149-CEA329A49BFE}" destId="{FE194A29-8233-304C-9203-C739891D4B9C}" srcOrd="0" destOrd="0" presId="urn:microsoft.com/office/officeart/2008/layout/BendingPictureCaptionList"/>
    <dgm:cxn modelId="{7060C1EF-B26C-A942-8225-7BF36135725B}" type="presOf" srcId="{E7F0273A-81ED-1244-9C8A-D51EAE43B8EC}" destId="{669B4328-E253-3B44-BE22-9890AE1EA5B2}" srcOrd="0" destOrd="0" presId="urn:microsoft.com/office/officeart/2008/layout/BendingPictureCaptionList"/>
    <dgm:cxn modelId="{DEDFB1CF-F690-C845-87CB-2F6C98704FF7}" srcId="{9F6F7F84-7118-B54B-BC15-54A96BE56A32}" destId="{9942C42D-490E-C84E-9765-C9BCE86E079F}" srcOrd="7" destOrd="0" parTransId="{3EAA7BA9-3423-644C-A41D-CC5CCA719252}" sibTransId="{D0C6CC4E-CD6A-F74A-BBEA-523B92C3DEF6}"/>
    <dgm:cxn modelId="{588076E0-B7EC-C147-A8D5-902EA447F4B0}" type="presOf" srcId="{84C0C9EC-8627-ED4A-A05E-C762AEA24883}" destId="{A850B69A-C232-F443-B32C-CF405027D093}" srcOrd="0" destOrd="0" presId="urn:microsoft.com/office/officeart/2008/layout/BendingPictureCaptionList"/>
    <dgm:cxn modelId="{67D0EE3C-FE1E-7F4E-9977-9AD1D61A5ACB}" type="presParOf" srcId="{FEEE1767-1F80-B147-A60D-1A3AA203809B}" destId="{9BDB532F-A840-5A45-8AD3-471841538E8E}" srcOrd="0" destOrd="0" presId="urn:microsoft.com/office/officeart/2008/layout/BendingPictureCaptionList"/>
    <dgm:cxn modelId="{F0C3058E-7277-A945-AA96-3772AECD097F}" type="presParOf" srcId="{9BDB532F-A840-5A45-8AD3-471841538E8E}" destId="{DE7097F5-9C6E-294A-93CA-C5CC5FE18DBC}" srcOrd="0" destOrd="0" presId="urn:microsoft.com/office/officeart/2008/layout/BendingPictureCaptionList"/>
    <dgm:cxn modelId="{0C9B9A48-7486-C642-A86B-9FB4CE7EF0A4}" type="presParOf" srcId="{9BDB532F-A840-5A45-8AD3-471841538E8E}" destId="{869C9ECD-BFE4-604F-897A-42757C6DB3FD}" srcOrd="1" destOrd="0" presId="urn:microsoft.com/office/officeart/2008/layout/BendingPictureCaptionList"/>
    <dgm:cxn modelId="{D35C378E-C293-AA4C-BCD3-8F0F5E3CF667}" type="presParOf" srcId="{FEEE1767-1F80-B147-A60D-1A3AA203809B}" destId="{7D4E5D05-07C5-7042-A4E2-A1F5289622FA}" srcOrd="1" destOrd="0" presId="urn:microsoft.com/office/officeart/2008/layout/BendingPictureCaptionList"/>
    <dgm:cxn modelId="{AA4F8D69-3963-094B-9678-8FF9656EC69F}" type="presParOf" srcId="{FEEE1767-1F80-B147-A60D-1A3AA203809B}" destId="{59E60985-C575-F14C-AD96-70CD318074FC}" srcOrd="2" destOrd="0" presId="urn:microsoft.com/office/officeart/2008/layout/BendingPictureCaptionList"/>
    <dgm:cxn modelId="{A6E3FCF2-D98E-4240-BE64-733C1A45A48C}" type="presParOf" srcId="{59E60985-C575-F14C-AD96-70CD318074FC}" destId="{B3786E63-D72B-C445-8AAA-A6D0A2501451}" srcOrd="0" destOrd="0" presId="urn:microsoft.com/office/officeart/2008/layout/BendingPictureCaptionList"/>
    <dgm:cxn modelId="{ED30CAF0-5594-2D4B-B981-124FAC00E71A}" type="presParOf" srcId="{59E60985-C575-F14C-AD96-70CD318074FC}" destId="{F7E54BF8-FB89-F147-A89C-1D8B5B57041A}" srcOrd="1" destOrd="0" presId="urn:microsoft.com/office/officeart/2008/layout/BendingPictureCaptionList"/>
    <dgm:cxn modelId="{BF4BDCD0-0840-3C49-9685-6229E5C550FF}" type="presParOf" srcId="{FEEE1767-1F80-B147-A60D-1A3AA203809B}" destId="{3561DCE1-3EB8-2948-98B6-056AED645AE6}" srcOrd="3" destOrd="0" presId="urn:microsoft.com/office/officeart/2008/layout/BendingPictureCaptionList"/>
    <dgm:cxn modelId="{3BAF833F-3E1E-8F4C-BD78-3CCD8E57030B}" type="presParOf" srcId="{FEEE1767-1F80-B147-A60D-1A3AA203809B}" destId="{0063E44F-47DC-0345-B18F-E5C2F7825401}" srcOrd="4" destOrd="0" presId="urn:microsoft.com/office/officeart/2008/layout/BendingPictureCaptionList"/>
    <dgm:cxn modelId="{021BA1A5-4F3A-E747-8C9F-49FCCE276D45}" type="presParOf" srcId="{0063E44F-47DC-0345-B18F-E5C2F7825401}" destId="{3C940423-DAE0-8A4A-90F5-05B636C8110C}" srcOrd="0" destOrd="0" presId="urn:microsoft.com/office/officeart/2008/layout/BendingPictureCaptionList"/>
    <dgm:cxn modelId="{4229E84F-50D7-6849-BBD9-CAB2B90C31C2}" type="presParOf" srcId="{0063E44F-47DC-0345-B18F-E5C2F7825401}" destId="{A850B69A-C232-F443-B32C-CF405027D093}" srcOrd="1" destOrd="0" presId="urn:microsoft.com/office/officeart/2008/layout/BendingPictureCaptionList"/>
    <dgm:cxn modelId="{A34AA8F6-0790-FF4B-959B-38EBAF0870BC}" type="presParOf" srcId="{FEEE1767-1F80-B147-A60D-1A3AA203809B}" destId="{50F16FBB-05BB-4942-BE57-9CD7CD9AD84D}" srcOrd="5" destOrd="0" presId="urn:microsoft.com/office/officeart/2008/layout/BendingPictureCaptionList"/>
    <dgm:cxn modelId="{A757CBF8-FF65-AC47-A5EC-29FC82552FEC}" type="presParOf" srcId="{FEEE1767-1F80-B147-A60D-1A3AA203809B}" destId="{058329A4-9484-CC49-90EB-34E3004848CA}" srcOrd="6" destOrd="0" presId="urn:microsoft.com/office/officeart/2008/layout/BendingPictureCaptionList"/>
    <dgm:cxn modelId="{B6530C16-813C-1145-AD87-A145792BBE1E}" type="presParOf" srcId="{058329A4-9484-CC49-90EB-34E3004848CA}" destId="{E045CCB6-56C9-CD4A-A20B-7EA96E5609DB}" srcOrd="0" destOrd="0" presId="urn:microsoft.com/office/officeart/2008/layout/BendingPictureCaptionList"/>
    <dgm:cxn modelId="{99DDB457-EEE9-1D47-A57E-036078FBDF14}" type="presParOf" srcId="{058329A4-9484-CC49-90EB-34E3004848CA}" destId="{FE194A29-8233-304C-9203-C739891D4B9C}" srcOrd="1" destOrd="0" presId="urn:microsoft.com/office/officeart/2008/layout/BendingPictureCaptionList"/>
    <dgm:cxn modelId="{96C752BC-B373-8C4A-BA22-22346F25484E}" type="presParOf" srcId="{FEEE1767-1F80-B147-A60D-1A3AA203809B}" destId="{49C1A0D6-4355-5842-883A-588A2AA4A920}" srcOrd="7" destOrd="0" presId="urn:microsoft.com/office/officeart/2008/layout/BendingPictureCaptionList"/>
    <dgm:cxn modelId="{9DFD882D-8868-F948-AF2B-2F82FBABFECD}" type="presParOf" srcId="{FEEE1767-1F80-B147-A60D-1A3AA203809B}" destId="{BC9D2833-7370-9349-B6DE-D298FBD5C9FA}" srcOrd="8" destOrd="0" presId="urn:microsoft.com/office/officeart/2008/layout/BendingPictureCaptionList"/>
    <dgm:cxn modelId="{3F5092AF-93A9-264E-8277-73D44C970401}" type="presParOf" srcId="{BC9D2833-7370-9349-B6DE-D298FBD5C9FA}" destId="{641DFF93-B965-8B44-BC36-D71B1E3C72E1}" srcOrd="0" destOrd="0" presId="urn:microsoft.com/office/officeart/2008/layout/BendingPictureCaptionList"/>
    <dgm:cxn modelId="{B951ABFF-47BA-CB41-B035-796F1EEFAE27}" type="presParOf" srcId="{BC9D2833-7370-9349-B6DE-D298FBD5C9FA}" destId="{B2213E55-251E-EC4C-AB5B-61B89EF7C729}" srcOrd="1" destOrd="0" presId="urn:microsoft.com/office/officeart/2008/layout/BendingPictureCaptionList"/>
    <dgm:cxn modelId="{738DF397-C8C7-054E-92A4-9FD65E1EE8C0}" type="presParOf" srcId="{FEEE1767-1F80-B147-A60D-1A3AA203809B}" destId="{99228EBF-200C-4F44-8EF1-26ECECDCF0B6}" srcOrd="9" destOrd="0" presId="urn:microsoft.com/office/officeart/2008/layout/BendingPictureCaptionList"/>
    <dgm:cxn modelId="{229C44EF-C2EE-B741-B1CD-6CE18185A82C}" type="presParOf" srcId="{FEEE1767-1F80-B147-A60D-1A3AA203809B}" destId="{BAA8E6A5-0BDB-514F-8282-58C6B0790773}" srcOrd="10" destOrd="0" presId="urn:microsoft.com/office/officeart/2008/layout/BendingPictureCaptionList"/>
    <dgm:cxn modelId="{28340965-B391-4344-898D-BD1E674F9C4D}" type="presParOf" srcId="{BAA8E6A5-0BDB-514F-8282-58C6B0790773}" destId="{1E543C36-87D1-1542-AB11-53E3607AF8D2}" srcOrd="0" destOrd="0" presId="urn:microsoft.com/office/officeart/2008/layout/BendingPictureCaptionList"/>
    <dgm:cxn modelId="{AA0F4CBF-19C3-8247-B6E4-C1F28B76DDA6}" type="presParOf" srcId="{BAA8E6A5-0BDB-514F-8282-58C6B0790773}" destId="{669B4328-E253-3B44-BE22-9890AE1EA5B2}" srcOrd="1" destOrd="0" presId="urn:microsoft.com/office/officeart/2008/layout/BendingPictureCaptionList"/>
    <dgm:cxn modelId="{DF4A9CCB-0AF3-AC42-AD37-85F3CE0A79B5}" type="presParOf" srcId="{FEEE1767-1F80-B147-A60D-1A3AA203809B}" destId="{96CCC852-EE63-7645-B895-1DA1BF46FA57}" srcOrd="11" destOrd="0" presId="urn:microsoft.com/office/officeart/2008/layout/BendingPictureCaptionList"/>
    <dgm:cxn modelId="{698C7EC0-FAA3-1743-86BB-C04B7C8DFC70}" type="presParOf" srcId="{FEEE1767-1F80-B147-A60D-1A3AA203809B}" destId="{06B40601-6992-B449-9035-3F683243A0F2}" srcOrd="12" destOrd="0" presId="urn:microsoft.com/office/officeart/2008/layout/BendingPictureCaptionList"/>
    <dgm:cxn modelId="{D955B523-8896-434F-9B97-E02D7529EC4C}" type="presParOf" srcId="{06B40601-6992-B449-9035-3F683243A0F2}" destId="{128C6932-3C5D-934C-B605-3776DF03F177}" srcOrd="0" destOrd="0" presId="urn:microsoft.com/office/officeart/2008/layout/BendingPictureCaptionList"/>
    <dgm:cxn modelId="{B94BAED8-1F3C-DA49-8C5C-B8A6F7B1CDBD}" type="presParOf" srcId="{06B40601-6992-B449-9035-3F683243A0F2}" destId="{0F3CBE22-30A7-2142-ABCB-274A5589C377}" srcOrd="1" destOrd="0" presId="urn:microsoft.com/office/officeart/2008/layout/BendingPictureCaptionList"/>
    <dgm:cxn modelId="{4F694A34-7C20-E047-AD26-66915E2568A5}" type="presParOf" srcId="{FEEE1767-1F80-B147-A60D-1A3AA203809B}" destId="{BC9A4844-CE90-3B49-A01C-59DCAEA839D8}" srcOrd="13" destOrd="0" presId="urn:microsoft.com/office/officeart/2008/layout/BendingPictureCaptionList"/>
    <dgm:cxn modelId="{A7FB441A-AD79-7E44-97DB-611C2475B266}" type="presParOf" srcId="{FEEE1767-1F80-B147-A60D-1A3AA203809B}" destId="{E88EEC2D-4428-A44D-88A8-89D095A30360}" srcOrd="14" destOrd="0" presId="urn:microsoft.com/office/officeart/2008/layout/BendingPictureCaptionList"/>
    <dgm:cxn modelId="{A289867B-DA4D-B149-903C-31B8E77C9D9F}" type="presParOf" srcId="{E88EEC2D-4428-A44D-88A8-89D095A30360}" destId="{7E43AFB1-D3E6-584E-8DEE-DE86C3D30E4C}" srcOrd="0" destOrd="0" presId="urn:microsoft.com/office/officeart/2008/layout/BendingPictureCaptionList"/>
    <dgm:cxn modelId="{E74FA509-7AFD-404A-8E94-8830E025DFA5}" type="presParOf" srcId="{E88EEC2D-4428-A44D-88A8-89D095A30360}" destId="{3232C452-9099-0541-9DD0-1E6A2886A0B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8D84-0EE5-634A-9F5B-8895811DD251}">
      <dsp:nvSpPr>
        <dsp:cNvPr id="0" name=""/>
        <dsp:cNvSpPr/>
      </dsp:nvSpPr>
      <dsp:spPr>
        <a:xfrm>
          <a:off x="521181" y="514759"/>
          <a:ext cx="4231337" cy="187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Candara" charset="0"/>
              <a:ea typeface="Candara" charset="0"/>
              <a:cs typeface="Candara" charset="0"/>
            </a:rPr>
            <a:t>Елена Ивановна  Гурьянова</a:t>
          </a:r>
          <a:endParaRPr lang="en-US" sz="2400" b="1" kern="1200" baseline="0" dirty="0" smtClean="0">
            <a:latin typeface="Candara" charset="0"/>
            <a:ea typeface="Candara" charset="0"/>
            <a:cs typeface="Candara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>
              <a:latin typeface="Candara" charset="0"/>
              <a:ea typeface="Candara" charset="0"/>
              <a:cs typeface="Candara" charset="0"/>
            </a:rPr>
            <a:t>Директор туристского агентства «Босфор-тур»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>
              <a:latin typeface="Candara" charset="0"/>
              <a:ea typeface="Candara" charset="0"/>
              <a:cs typeface="Candara" charset="0"/>
            </a:rPr>
            <a:t> г. Тверь</a:t>
          </a:r>
          <a:endParaRPr lang="ru-RU" sz="2000" kern="1200" baseline="0" dirty="0">
            <a:latin typeface="Candara" charset="0"/>
            <a:ea typeface="Candara" charset="0"/>
            <a:cs typeface="Candara" charset="0"/>
          </a:endParaRPr>
        </a:p>
      </dsp:txBody>
      <dsp:txXfrm>
        <a:off x="612721" y="606299"/>
        <a:ext cx="4048257" cy="1692120"/>
      </dsp:txXfrm>
    </dsp:sp>
    <dsp:sp modelId="{53B9F093-9CF4-6B44-9435-51331947368B}">
      <dsp:nvSpPr>
        <dsp:cNvPr id="0" name=""/>
        <dsp:cNvSpPr/>
      </dsp:nvSpPr>
      <dsp:spPr>
        <a:xfrm>
          <a:off x="5125357" y="504047"/>
          <a:ext cx="4031251" cy="19245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2400" b="1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baseline="0" dirty="0" smtClean="0"/>
            <a:t>Мария Владимировна Шувалова</a:t>
          </a:r>
          <a:endParaRPr lang="en-US" sz="2400" b="1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600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/>
            <a:t>Ученый секретарь Тверской  областной картинной  галереи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baseline="0" dirty="0"/>
        </a:p>
      </dsp:txBody>
      <dsp:txXfrm>
        <a:off x="5219307" y="597997"/>
        <a:ext cx="3843351" cy="1736672"/>
      </dsp:txXfrm>
    </dsp:sp>
    <dsp:sp modelId="{74FC443A-B586-8C43-A4E2-5C7958455DFB}">
      <dsp:nvSpPr>
        <dsp:cNvPr id="0" name=""/>
        <dsp:cNvSpPr/>
      </dsp:nvSpPr>
      <dsp:spPr>
        <a:xfrm>
          <a:off x="519401" y="2647799"/>
          <a:ext cx="4233165" cy="18167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Нина Николаевна </a:t>
          </a:r>
          <a:r>
            <a:rPr lang="ru-RU" sz="2400" b="1" kern="1200" baseline="0" dirty="0" err="1" smtClean="0"/>
            <a:t>Кустова</a:t>
          </a:r>
          <a:endParaRPr lang="ru-RU" sz="2400" b="1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/>
            <a:t>Директор туристского агентства </a:t>
          </a:r>
          <a:endParaRPr lang="en-US" sz="2000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/>
            <a:t>ООТА «Гулливер» </a:t>
          </a:r>
          <a:endParaRPr lang="en-US" sz="2000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/>
            <a:t>г.</a:t>
          </a:r>
          <a:r>
            <a:rPr lang="en-US" sz="2000" kern="1200" baseline="0" dirty="0" smtClean="0"/>
            <a:t> </a:t>
          </a:r>
          <a:r>
            <a:rPr lang="ru-RU" sz="2000" kern="1200" baseline="0" dirty="0" smtClean="0"/>
            <a:t>Тверь</a:t>
          </a:r>
          <a:endParaRPr lang="ru-RU" sz="2000" kern="1200" baseline="0" dirty="0"/>
        </a:p>
      </dsp:txBody>
      <dsp:txXfrm>
        <a:off x="608085" y="2736483"/>
        <a:ext cx="4055797" cy="1639337"/>
      </dsp:txXfrm>
    </dsp:sp>
    <dsp:sp modelId="{5BB12E63-DB78-4AC5-A6AD-5A216120EEA3}">
      <dsp:nvSpPr>
        <dsp:cNvPr id="0" name=""/>
        <dsp:cNvSpPr/>
      </dsp:nvSpPr>
      <dsp:spPr>
        <a:xfrm>
          <a:off x="5155624" y="2664314"/>
          <a:ext cx="3841849" cy="1779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err="1" smtClean="0">
              <a:solidFill>
                <a:srgbClr val="0F3372"/>
              </a:solidFill>
            </a:rPr>
            <a:t>Гарий</a:t>
          </a:r>
          <a:r>
            <a:rPr lang="ru-RU" sz="2400" b="1" kern="1200" baseline="0" dirty="0" smtClean="0">
              <a:solidFill>
                <a:srgbClr val="0F3372"/>
              </a:solidFill>
            </a:rPr>
            <a:t> Семенович </a:t>
          </a:r>
          <a:r>
            <a:rPr lang="ru-RU" sz="2400" b="1" kern="1200" baseline="0" dirty="0" err="1" smtClean="0">
              <a:solidFill>
                <a:srgbClr val="0F3372"/>
              </a:solidFill>
            </a:rPr>
            <a:t>Горевой</a:t>
          </a:r>
          <a:endParaRPr lang="ru-RU" sz="2400" b="1" kern="1200" baseline="0" dirty="0" smtClean="0">
            <a:solidFill>
              <a:srgbClr val="0F337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>
              <a:solidFill>
                <a:srgbClr val="0F3372"/>
              </a:solidFill>
            </a:rPr>
            <a:t>ТООО «ТОКО»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>
              <a:solidFill>
                <a:srgbClr val="0F3372"/>
              </a:solidFill>
            </a:rPr>
            <a:t>Общественная организация </a:t>
          </a:r>
          <a:endParaRPr lang="en-US" sz="2000" kern="1200" baseline="0" dirty="0" smtClean="0">
            <a:solidFill>
              <a:srgbClr val="0F337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>
              <a:solidFill>
                <a:srgbClr val="0F3372"/>
              </a:solidFill>
            </a:rPr>
            <a:t>«Тверское областное краеведческое общество»</a:t>
          </a:r>
          <a:endParaRPr lang="ru-RU" sz="2000" kern="1200" baseline="0" dirty="0">
            <a:solidFill>
              <a:srgbClr val="0F3372"/>
            </a:solidFill>
          </a:endParaRPr>
        </a:p>
      </dsp:txBody>
      <dsp:txXfrm>
        <a:off x="5242470" y="2751160"/>
        <a:ext cx="3668157" cy="1605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3FCC5-A469-064B-848B-C4EE4E12447C}">
      <dsp:nvSpPr>
        <dsp:cNvPr id="0" name=""/>
        <dsp:cNvSpPr/>
      </dsp:nvSpPr>
      <dsp:spPr>
        <a:xfrm>
          <a:off x="864088" y="72015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Мировая культура</a:t>
          </a:r>
          <a:endParaRPr lang="ru-RU" sz="20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864088" y="72015"/>
        <a:ext cx="2284566" cy="1370739"/>
      </dsp:txXfrm>
    </dsp:sp>
    <dsp:sp modelId="{7C78C1DB-7356-D040-B0D0-058075259B64}">
      <dsp:nvSpPr>
        <dsp:cNvPr id="0" name=""/>
        <dsp:cNvSpPr/>
      </dsp:nvSpPr>
      <dsp:spPr>
        <a:xfrm>
          <a:off x="3312366" y="72001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Основы туризма</a:t>
          </a:r>
          <a:endParaRPr lang="ru-RU" sz="2000" kern="1200" dirty="0"/>
        </a:p>
      </dsp:txBody>
      <dsp:txXfrm>
        <a:off x="3312366" y="72001"/>
        <a:ext cx="2284566" cy="1370739"/>
      </dsp:txXfrm>
    </dsp:sp>
    <dsp:sp modelId="{9CDAA4F5-A1DB-B54E-8E7D-B8A864439BE8}">
      <dsp:nvSpPr>
        <dsp:cNvPr id="0" name=""/>
        <dsp:cNvSpPr/>
      </dsp:nvSpPr>
      <dsp:spPr>
        <a:xfrm>
          <a:off x="5832654" y="72001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Туристское </a:t>
          </a:r>
          <a:r>
            <a:rPr lang="ru-RU" sz="2000" kern="1200" dirty="0" err="1" smtClean="0"/>
            <a:t>ресурсоведение</a:t>
          </a:r>
          <a:endParaRPr lang="ru-RU" sz="2000" kern="1200" dirty="0"/>
        </a:p>
      </dsp:txBody>
      <dsp:txXfrm>
        <a:off x="5832654" y="72001"/>
        <a:ext cx="2284566" cy="1370739"/>
      </dsp:txXfrm>
    </dsp:sp>
    <dsp:sp modelId="{AFCC1C83-B097-7C4A-A725-22AC60915AA5}">
      <dsp:nvSpPr>
        <dsp:cNvPr id="0" name=""/>
        <dsp:cNvSpPr/>
      </dsp:nvSpPr>
      <dsp:spPr>
        <a:xfrm>
          <a:off x="864088" y="1584183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География</a:t>
          </a:r>
          <a:endParaRPr lang="ru-RU" sz="2000" kern="1200" dirty="0"/>
        </a:p>
      </dsp:txBody>
      <dsp:txXfrm>
        <a:off x="864088" y="1584183"/>
        <a:ext cx="2284566" cy="1370739"/>
      </dsp:txXfrm>
    </dsp:sp>
    <dsp:sp modelId="{1975BB38-D668-0940-A451-CBB4F9501A5C}">
      <dsp:nvSpPr>
        <dsp:cNvPr id="0" name=""/>
        <dsp:cNvSpPr/>
      </dsp:nvSpPr>
      <dsp:spPr>
        <a:xfrm>
          <a:off x="3322212" y="1603428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Туристское рекреационное проектирование</a:t>
          </a:r>
          <a:endParaRPr lang="ru-RU" sz="2000" kern="1200" dirty="0"/>
        </a:p>
      </dsp:txBody>
      <dsp:txXfrm>
        <a:off x="3322212" y="1603428"/>
        <a:ext cx="2284566" cy="1370739"/>
      </dsp:txXfrm>
    </dsp:sp>
    <dsp:sp modelId="{7081CF1C-6E8C-41F2-9384-A0F57E6955C3}">
      <dsp:nvSpPr>
        <dsp:cNvPr id="0" name=""/>
        <dsp:cNvSpPr/>
      </dsp:nvSpPr>
      <dsp:spPr>
        <a:xfrm>
          <a:off x="5832654" y="1584169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Менеджмент  в туристкой индустрии</a:t>
          </a:r>
          <a:endParaRPr lang="ru-RU" sz="2000" kern="1200" dirty="0"/>
        </a:p>
      </dsp:txBody>
      <dsp:txXfrm>
        <a:off x="5832654" y="1584169"/>
        <a:ext cx="2284566" cy="1370739"/>
      </dsp:txXfrm>
    </dsp:sp>
    <dsp:sp modelId="{97837E1B-53B5-EE4D-994B-6EE501D4AE47}">
      <dsp:nvSpPr>
        <dsp:cNvPr id="0" name=""/>
        <dsp:cNvSpPr/>
      </dsp:nvSpPr>
      <dsp:spPr>
        <a:xfrm>
          <a:off x="853419" y="3206857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Маркетинг в туристской индустрии</a:t>
          </a:r>
          <a:endParaRPr lang="ru-RU" sz="2000" kern="1200" dirty="0"/>
        </a:p>
      </dsp:txBody>
      <dsp:txXfrm>
        <a:off x="853419" y="3206857"/>
        <a:ext cx="2284566" cy="1370739"/>
      </dsp:txXfrm>
    </dsp:sp>
    <dsp:sp modelId="{ACCD9C53-FA03-4D5D-89DD-54EAF8643F73}">
      <dsp:nvSpPr>
        <dsp:cNvPr id="0" name=""/>
        <dsp:cNvSpPr/>
      </dsp:nvSpPr>
      <dsp:spPr>
        <a:xfrm>
          <a:off x="3322212" y="3202625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Иностранный язык</a:t>
          </a:r>
          <a:endParaRPr lang="ru-RU" sz="2000" kern="1200" dirty="0"/>
        </a:p>
      </dsp:txBody>
      <dsp:txXfrm>
        <a:off x="3322212" y="3202625"/>
        <a:ext cx="2284566" cy="1370739"/>
      </dsp:txXfrm>
    </dsp:sp>
    <dsp:sp modelId="{6DE73671-C9AC-4235-A690-32163D2EEC57}">
      <dsp:nvSpPr>
        <dsp:cNvPr id="0" name=""/>
        <dsp:cNvSpPr/>
      </dsp:nvSpPr>
      <dsp:spPr>
        <a:xfrm>
          <a:off x="5835235" y="3202625"/>
          <a:ext cx="2284566" cy="1370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туристской деятельности</a:t>
          </a:r>
          <a:endParaRPr lang="ru-RU" sz="2000" kern="1200" dirty="0"/>
        </a:p>
      </dsp:txBody>
      <dsp:txXfrm>
        <a:off x="5835235" y="3202625"/>
        <a:ext cx="2284566" cy="1370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8F05A-E415-084D-BAF2-4CC71F2FE4AD}">
      <dsp:nvSpPr>
        <dsp:cNvPr id="0" name=""/>
        <dsp:cNvSpPr/>
      </dsp:nvSpPr>
      <dsp:spPr>
        <a:xfrm rot="10800000">
          <a:off x="1823716" y="232"/>
          <a:ext cx="6214749" cy="10333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69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Научно-практические конференции</a:t>
          </a:r>
          <a:endParaRPr lang="ru-RU" sz="28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 rot="10800000">
        <a:off x="2082063" y="232"/>
        <a:ext cx="5956402" cy="1033388"/>
      </dsp:txXfrm>
    </dsp:sp>
    <dsp:sp modelId="{668808C4-5395-AB4C-8403-184AED8D270E}">
      <dsp:nvSpPr>
        <dsp:cNvPr id="0" name=""/>
        <dsp:cNvSpPr/>
      </dsp:nvSpPr>
      <dsp:spPr>
        <a:xfrm>
          <a:off x="1273178" y="57151"/>
          <a:ext cx="1033388" cy="10333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0A689-C041-4447-92B8-92D69471977F}">
      <dsp:nvSpPr>
        <dsp:cNvPr id="0" name=""/>
        <dsp:cNvSpPr/>
      </dsp:nvSpPr>
      <dsp:spPr>
        <a:xfrm rot="10800000">
          <a:off x="1823716" y="1340056"/>
          <a:ext cx="6214749" cy="10333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69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Круглые столы</a:t>
          </a:r>
          <a:endParaRPr lang="ru-RU" sz="28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 rot="10800000">
        <a:off x="2082063" y="1340056"/>
        <a:ext cx="5956402" cy="1033388"/>
      </dsp:txXfrm>
    </dsp:sp>
    <dsp:sp modelId="{BA718CEE-948F-A64F-8157-1DA606C5E033}">
      <dsp:nvSpPr>
        <dsp:cNvPr id="0" name=""/>
        <dsp:cNvSpPr/>
      </dsp:nvSpPr>
      <dsp:spPr>
        <a:xfrm>
          <a:off x="1345185" y="1353294"/>
          <a:ext cx="1033388" cy="10333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F56BA-3EFC-3940-9AD2-6B1E5EA1D0A6}">
      <dsp:nvSpPr>
        <dsp:cNvPr id="0" name=""/>
        <dsp:cNvSpPr/>
      </dsp:nvSpPr>
      <dsp:spPr>
        <a:xfrm rot="10800000">
          <a:off x="1823716" y="2679881"/>
          <a:ext cx="6214749" cy="103338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69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rPr>
            <a:t>Научно-исследовательская работа студентов</a:t>
          </a:r>
          <a:endParaRPr lang="ru-RU" sz="2800" kern="1200" dirty="0">
            <a:solidFill>
              <a:schemeClr val="tx2">
                <a:lumMod val="75000"/>
              </a:schemeClr>
            </a:solidFill>
            <a:latin typeface="Candara" charset="0"/>
            <a:ea typeface="Candara" charset="0"/>
            <a:cs typeface="Candara" charset="0"/>
          </a:endParaRPr>
        </a:p>
      </dsp:txBody>
      <dsp:txXfrm rot="10800000">
        <a:off x="2082063" y="2679881"/>
        <a:ext cx="5956402" cy="1033388"/>
      </dsp:txXfrm>
    </dsp:sp>
    <dsp:sp modelId="{D567B03A-F7E7-D243-B07A-D16A1034C14B}">
      <dsp:nvSpPr>
        <dsp:cNvPr id="0" name=""/>
        <dsp:cNvSpPr/>
      </dsp:nvSpPr>
      <dsp:spPr>
        <a:xfrm>
          <a:off x="1273178" y="2649437"/>
          <a:ext cx="1033388" cy="10333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97F5-9C6E-294A-93CA-C5CC5FE18DBC}">
      <dsp:nvSpPr>
        <dsp:cNvPr id="0" name=""/>
        <dsp:cNvSpPr/>
      </dsp:nvSpPr>
      <dsp:spPr>
        <a:xfrm>
          <a:off x="71998" y="8"/>
          <a:ext cx="2041258" cy="163300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C9ECD-BFE4-604F-897A-42757C6DB3FD}">
      <dsp:nvSpPr>
        <dsp:cNvPr id="0" name=""/>
        <dsp:cNvSpPr/>
      </dsp:nvSpPr>
      <dsp:spPr>
        <a:xfrm>
          <a:off x="223500" y="1471167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Туристские агентства и компании Твери</a:t>
          </a:r>
          <a:endParaRPr lang="ru-RU" sz="1100" kern="1200" dirty="0"/>
        </a:p>
      </dsp:txBody>
      <dsp:txXfrm>
        <a:off x="223500" y="1471167"/>
        <a:ext cx="1816719" cy="571552"/>
      </dsp:txXfrm>
    </dsp:sp>
    <dsp:sp modelId="{B3786E63-D72B-C445-8AAA-A6D0A2501451}">
      <dsp:nvSpPr>
        <dsp:cNvPr id="0" name=""/>
        <dsp:cNvSpPr/>
      </dsp:nvSpPr>
      <dsp:spPr>
        <a:xfrm>
          <a:off x="2304256" y="8"/>
          <a:ext cx="2041258" cy="163300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54BF8-FB89-F147-A89C-1D8B5B57041A}">
      <dsp:nvSpPr>
        <dsp:cNvPr id="0" name=""/>
        <dsp:cNvSpPr/>
      </dsp:nvSpPr>
      <dsp:spPr>
        <a:xfrm>
          <a:off x="2468884" y="1471167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Туристские компании Москвы и Санкт-Петербурга</a:t>
          </a:r>
          <a:endParaRPr lang="ru-RU" sz="1100" kern="1200" dirty="0"/>
        </a:p>
      </dsp:txBody>
      <dsp:txXfrm>
        <a:off x="2468884" y="1471167"/>
        <a:ext cx="1816719" cy="571552"/>
      </dsp:txXfrm>
    </dsp:sp>
    <dsp:sp modelId="{3C940423-DAE0-8A4A-90F5-05B636C8110C}">
      <dsp:nvSpPr>
        <dsp:cNvPr id="0" name=""/>
        <dsp:cNvSpPr/>
      </dsp:nvSpPr>
      <dsp:spPr>
        <a:xfrm>
          <a:off x="4536494" y="8"/>
          <a:ext cx="2041258" cy="163300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0B69A-C232-F443-B32C-CF405027D093}">
      <dsp:nvSpPr>
        <dsp:cNvPr id="0" name=""/>
        <dsp:cNvSpPr/>
      </dsp:nvSpPr>
      <dsp:spPr>
        <a:xfrm>
          <a:off x="4714268" y="1471167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Туристские компании и отельные комплексы других стран</a:t>
          </a:r>
          <a:endParaRPr lang="ru-RU" sz="1100" kern="1200" dirty="0"/>
        </a:p>
      </dsp:txBody>
      <dsp:txXfrm>
        <a:off x="4714268" y="1471167"/>
        <a:ext cx="1816719" cy="571552"/>
      </dsp:txXfrm>
    </dsp:sp>
    <dsp:sp modelId="{E045CCB6-56C9-CD4A-A20B-7EA96E5609DB}">
      <dsp:nvSpPr>
        <dsp:cNvPr id="0" name=""/>
        <dsp:cNvSpPr/>
      </dsp:nvSpPr>
      <dsp:spPr>
        <a:xfrm>
          <a:off x="6815725" y="8"/>
          <a:ext cx="2041258" cy="1633006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94A29-8233-304C-9203-C739891D4B9C}">
      <dsp:nvSpPr>
        <dsp:cNvPr id="0" name=""/>
        <dsp:cNvSpPr/>
      </dsp:nvSpPr>
      <dsp:spPr>
        <a:xfrm>
          <a:off x="6959651" y="1471167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Круизная компания «</a:t>
          </a:r>
          <a:r>
            <a:rPr lang="ru-RU" sz="1100" kern="1200" dirty="0" err="1" smtClean="0"/>
            <a:t>Мостурфлот</a:t>
          </a:r>
          <a:r>
            <a:rPr lang="ru-RU" sz="1100" kern="1200" dirty="0" smtClean="0"/>
            <a:t>»</a:t>
          </a:r>
          <a:endParaRPr lang="ru-RU" sz="1100" kern="1200" dirty="0"/>
        </a:p>
      </dsp:txBody>
      <dsp:txXfrm>
        <a:off x="6959651" y="1471167"/>
        <a:ext cx="1816719" cy="571552"/>
      </dsp:txXfrm>
    </dsp:sp>
    <dsp:sp modelId="{641DFF93-B965-8B44-BC36-D71B1E3C72E1}">
      <dsp:nvSpPr>
        <dsp:cNvPr id="0" name=""/>
        <dsp:cNvSpPr/>
      </dsp:nvSpPr>
      <dsp:spPr>
        <a:xfrm>
          <a:off x="720077" y="2232246"/>
          <a:ext cx="2041258" cy="1633006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13E55-251E-EC4C-AB5B-61B89EF7C729}">
      <dsp:nvSpPr>
        <dsp:cNvPr id="0" name=""/>
        <dsp:cNvSpPr/>
      </dsp:nvSpPr>
      <dsp:spPr>
        <a:xfrm>
          <a:off x="792097" y="3718012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Объекты индустрии гостеприимства </a:t>
          </a:r>
          <a:endParaRPr lang="ru-RU" sz="1100" kern="1200" dirty="0"/>
        </a:p>
      </dsp:txBody>
      <dsp:txXfrm>
        <a:off x="792097" y="3718012"/>
        <a:ext cx="1816719" cy="571552"/>
      </dsp:txXfrm>
    </dsp:sp>
    <dsp:sp modelId="{1E543C36-87D1-1542-AB11-53E3607AF8D2}">
      <dsp:nvSpPr>
        <dsp:cNvPr id="0" name=""/>
        <dsp:cNvSpPr/>
      </dsp:nvSpPr>
      <dsp:spPr>
        <a:xfrm>
          <a:off x="3456383" y="2232246"/>
          <a:ext cx="2041258" cy="1633006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B4328-E253-3B44-BE22-9890AE1EA5B2}">
      <dsp:nvSpPr>
        <dsp:cNvPr id="0" name=""/>
        <dsp:cNvSpPr/>
      </dsp:nvSpPr>
      <dsp:spPr>
        <a:xfrm>
          <a:off x="3600391" y="3672410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Собственные турфирмы</a:t>
          </a:r>
          <a:endParaRPr lang="ru-RU" sz="1100" kern="1200" dirty="0"/>
        </a:p>
      </dsp:txBody>
      <dsp:txXfrm>
        <a:off x="3600391" y="3672410"/>
        <a:ext cx="1816719" cy="571552"/>
      </dsp:txXfrm>
    </dsp:sp>
    <dsp:sp modelId="{128C6932-3C5D-934C-B605-3776DF03F177}">
      <dsp:nvSpPr>
        <dsp:cNvPr id="0" name=""/>
        <dsp:cNvSpPr/>
      </dsp:nvSpPr>
      <dsp:spPr>
        <a:xfrm>
          <a:off x="6120674" y="2232246"/>
          <a:ext cx="2041258" cy="1633006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CBE22-30A7-2142-ABCB-274A5589C377}">
      <dsp:nvSpPr>
        <dsp:cNvPr id="0" name=""/>
        <dsp:cNvSpPr/>
      </dsp:nvSpPr>
      <dsp:spPr>
        <a:xfrm>
          <a:off x="6264693" y="3672410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Туристские центры и региональные туристские администрации</a:t>
          </a:r>
          <a:endParaRPr lang="ru-RU" sz="1100" kern="1200" dirty="0"/>
        </a:p>
      </dsp:txBody>
      <dsp:txXfrm>
        <a:off x="6264693" y="3672410"/>
        <a:ext cx="1816719" cy="571552"/>
      </dsp:txXfrm>
    </dsp:sp>
    <dsp:sp modelId="{7E43AFB1-D3E6-584E-8DEE-DE86C3D30E4C}">
      <dsp:nvSpPr>
        <dsp:cNvPr id="0" name=""/>
        <dsp:cNvSpPr/>
      </dsp:nvSpPr>
      <dsp:spPr>
        <a:xfrm>
          <a:off x="6775938" y="2246845"/>
          <a:ext cx="2041258" cy="16330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2C452-9099-0541-9DD0-1E6A2886A0B1}">
      <dsp:nvSpPr>
        <dsp:cNvPr id="0" name=""/>
        <dsp:cNvSpPr/>
      </dsp:nvSpPr>
      <dsp:spPr>
        <a:xfrm>
          <a:off x="6480728" y="0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480728" y="0"/>
        <a:ext cx="1816719" cy="571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08FB6-4505-42AF-8145-513240345B80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C2ED6-798D-4663-9FEB-25CFBC9BF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C2ED6-798D-4663-9FEB-25CFBC9BF14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1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C2ED6-798D-4663-9FEB-25CFBC9BF1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3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7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9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6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3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5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3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4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7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02E3-5DC6-4B0A-A84B-82579E744285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80F13-CECF-4876-BAEB-FF90F1B89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3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520" y="1916832"/>
            <a:ext cx="8928992" cy="19020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Факультет географии и геоэкологии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Направление туризм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2560" y="4581128"/>
            <a:ext cx="633670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Адрес </a:t>
            </a: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: 170021, г.Тверь, ул.Прошина д.3,корп.2</a:t>
            </a:r>
            <a:r>
              <a:rPr lang="en-US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Сайт:</a:t>
            </a:r>
            <a:r>
              <a:rPr lang="en-US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tourismdep.tversu.ru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07268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День открытых дверей</a:t>
            </a:r>
            <a:endParaRPr lang="ru-RU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Практика студентов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838" y="1412776"/>
            <a:ext cx="8897642" cy="4248472"/>
          </a:xfrm>
        </p:spPr>
        <p:txBody>
          <a:bodyPr spcCol="0"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Программа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бакалавриата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включает учебные практики: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туристско-экскурсионную;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 технике туризма;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выездную страноведческую</a:t>
            </a:r>
          </a:p>
          <a:p>
            <a:pPr marL="0" indent="0">
              <a:buFontTx/>
              <a:buChar char="-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Производственные практики студенты проходят в туристских фирмах и на объектах индустрии гостеприимства в Тверской области, в других районах России, а также зарубежных странах.</a:t>
            </a:r>
          </a:p>
          <a:p>
            <a:pPr marL="0" indent="0">
              <a:buFontTx/>
              <a:buChar char="-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Char char="-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5" name="Picture 10" descr="pract_1k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064" y="2132856"/>
            <a:ext cx="2448272" cy="132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\Рабочий стол\pract13-15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7296" y="1340768"/>
            <a:ext cx="1368152" cy="136815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pract17-150x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8984" y="2780928"/>
            <a:ext cx="1428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8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Внеучебная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деятельность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838" y="1412776"/>
            <a:ext cx="8609610" cy="4248472"/>
          </a:xfrm>
        </p:spPr>
        <p:txBody>
          <a:bodyPr spcCol="0"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факультете работают студенческий профком, студенческий совет, туристский клуб «Тур-Олимп». Большой популярностью у студентов пользуются конкурсные мероприятия «Студенческая весна», «День рождения факультета», «Посвящение в студенты». Особое внимание уделяется физической подготовке       студентов и занятиям спортом.  По многим видам спорта факультет занимает лидирующие позиции в университете.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Documents and Settings\admin\Рабочий стол\01CXKTS0w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312" y="4869160"/>
            <a:ext cx="1800200" cy="144016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cFWj6wcN6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1312" y="188640"/>
            <a:ext cx="1728192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Возможность продолжения обучения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44488" y="1340768"/>
            <a:ext cx="8712968" cy="4536504"/>
          </a:xfrm>
        </p:spPr>
        <p:txBody>
          <a:bodyPr spcCol="0"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Выпускники </a:t>
            </a:r>
            <a:r>
              <a:rPr lang="ru-RU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бакалавриата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могут продолжить обучение в магистратуре по программе «Региональная политика и территориальное планирование», предполагается открытие магистратуры по туризму. Главное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преимущество выпускников магистратуры – высокая степень профессиональной мобильности и свобода выбора дальнейшей карьеры. </a:t>
            </a:r>
            <a:endParaRPr lang="ru-RU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Наиболее успешные выпускники, проявившие склонность к исследовательской работе, имеют возможность поступить в аспирантуру.</a:t>
            </a:r>
          </a:p>
        </p:txBody>
      </p:sp>
      <p:pic>
        <p:nvPicPr>
          <p:cNvPr id="5" name="Picture 2" descr="C:\Documents and Settings\admin\Рабочий стол\туристы-2012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7296" y="548680"/>
            <a:ext cx="197564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67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Где работают выпускники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95083390"/>
              </p:ext>
            </p:extLst>
          </p:nvPr>
        </p:nvGraphicFramePr>
        <p:xfrm>
          <a:off x="560512" y="1340768"/>
          <a:ext cx="8856984" cy="428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1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Как поступить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052736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Вступительные испытания в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2017 </a:t>
            </a:r>
            <a:r>
              <a:rPr lang="ru-RU" sz="2800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году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(минимальные баллы ЕГЭ)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800" b="1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История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ru-RU" sz="2800" b="1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32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Русский язык(</a:t>
            </a:r>
            <a:r>
              <a:rPr lang="ru-RU" sz="2800" b="1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40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Обществознание (42)</a:t>
            </a:r>
          </a:p>
          <a:p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Количество мест на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2018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г.: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_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12_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 бюджетных мест,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_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13_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 платных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мест.</a:t>
            </a:r>
          </a:p>
          <a:p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2017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г. проходной балл: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_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196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_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баллов на бюджетные места</a:t>
            </a:r>
          </a:p>
          <a:p>
            <a:endParaRPr lang="ru-RU" sz="2800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Индивидуальные достижения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При поступлении на образовательную программу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в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2017 году будут учитываться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: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умма баллов вступительных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испытаний в форме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ЕГЭ.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ндивидуальные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достижения абитуриентов.</a:t>
            </a:r>
          </a:p>
          <a:p>
            <a:endParaRPr lang="ru-RU" sz="26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Баллы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за индивидуальные достижения включаются в сумму конкурсных баллов. Суммарно за все достижения, предоставленные абитуриентом, начисляется не более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10 баллов.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Баллы за индивидуальные достижения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7272808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наличие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аттестата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(диплома) с отличием или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аттестата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для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награжденных золотой медалью, или аттестата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для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награжденных серебряной медалью – 10 баллов;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участие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поступающих в олимпиадах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–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5 баллов;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участие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поступающих в иных интеллектуальных и (или) творческих конкурсах, физкультурных мероприятиях и спортивных мероприятиях, проводимых в целях выявления и поддержки лиц, проявивших выдающиеся способности – до 5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баллов;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наличие золотого знака отличия Всероссийского физкультурно-спортивного комплекса "Готов к труду и обороне" (ГТО) – 2 балла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осуществление волонтерской (добровольческой) деятельности – 1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7920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Общежитие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Студенческие общежития Тверского государственного университета, объединенные в студенческий городок, предназначены для временного проживания и размещения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 период обучения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иногородних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студентов, аспирантов, докторантов, обучающихся по очной форме обучения;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абитуриентов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 период прохождения вступительных испытаний.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632" y="5095062"/>
            <a:ext cx="685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Большинство общежитий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квартирного типа: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1-х и 2-х комнатные квартиры.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Каждая комната рассчитана на 2 - 3 человека. Квартиры полностью укомплектованы мебелью, а кухни современной бытовой техникой. Имеется санузел (1 или 2) и душевая кабина.</a:t>
            </a:r>
          </a:p>
        </p:txBody>
      </p:sp>
      <p:pic>
        <p:nvPicPr>
          <p:cNvPr id="6" name="Picture 4" descr="В общежит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192" y="3501008"/>
            <a:ext cx="28803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5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Общественное питание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988840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Залогом здоровой жизни каждого студента является правильное и сбалансированное питание. </a:t>
            </a:r>
          </a:p>
          <a:p>
            <a:endParaRPr lang="ru-RU" sz="24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Наша столовая и буфет предлагает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разнообразное меню и большой ассортимент блюд,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комплексные обеды,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свежую выпечку,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которые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студенты могут приобрести за минимальную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цену.</a:t>
            </a:r>
          </a:p>
          <a:p>
            <a:endParaRPr lang="ru-RU" sz="24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5" name="Picture 4" descr="Для презентации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216" y="98425"/>
            <a:ext cx="2520280" cy="21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3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 rot="21600000">
            <a:off x="272480" y="188641"/>
            <a:ext cx="5184576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Приемная комиссия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512" y="134076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F3372"/>
                </a:solidFill>
                <a:latin typeface="Candara" panose="020E0502030303020204" pitchFamily="34" charset="0"/>
              </a:rPr>
              <a:t>Адрес:  </a:t>
            </a:r>
            <a:endParaRPr lang="ru-RU" sz="2800" dirty="0">
              <a:solidFill>
                <a:srgbClr val="0F3372"/>
              </a:solidFill>
              <a:latin typeface="Candara" panose="020E0502030303020204" pitchFamily="34" charset="0"/>
            </a:endParaRPr>
          </a:p>
          <a:p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170100</a:t>
            </a:r>
            <a:r>
              <a:rPr lang="ru-RU" sz="28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, г. Тверь, Студенческий пер., д. 12, корпус Б, </a:t>
            </a: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к.101.</a:t>
            </a:r>
          </a:p>
          <a:p>
            <a:endParaRPr lang="ru-RU" sz="2800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Телефон</a:t>
            </a:r>
            <a:r>
              <a:rPr lang="ru-RU" sz="280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: </a:t>
            </a:r>
          </a:p>
          <a:p>
            <a:r>
              <a:rPr lang="ru-RU" sz="280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8 </a:t>
            </a: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(4822) 32-15-14</a:t>
            </a:r>
          </a:p>
          <a:p>
            <a:pPr>
              <a:buFont typeface="Arial" charset="0"/>
              <a:buChar char="•"/>
            </a:pPr>
            <a:endParaRPr lang="ru-RU" sz="28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Сайт: </a:t>
            </a:r>
            <a:r>
              <a:rPr lang="en-US" sz="2800" dirty="0" err="1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priem.tversu.ru</a:t>
            </a:r>
            <a:r>
              <a:rPr lang="en-US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endParaRPr lang="ru-RU" sz="28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6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0912" y="2163705"/>
            <a:ext cx="4320480" cy="4036640"/>
          </a:xfrm>
        </p:spPr>
      </p:pic>
      <p:sp>
        <p:nvSpPr>
          <p:cNvPr id="4" name="TextBox 3"/>
          <p:cNvSpPr txBox="1"/>
          <p:nvPr/>
        </p:nvSpPr>
        <p:spPr>
          <a:xfrm>
            <a:off x="4669927" y="134076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Зарегистрируйся и получай актуальную информации о поступлении и обучении в </a:t>
            </a:r>
            <a:r>
              <a:rPr lang="ru-RU" b="1" dirty="0" err="1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ТвГУ</a:t>
            </a:r>
            <a:endParaRPr lang="ru-RU" b="1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504" y="1988840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Образовательная программа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43.03.02 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Туризм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профиль «Технология и организация </a:t>
            </a:r>
            <a:r>
              <a:rPr lang="ru-RU" sz="2000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туроператорских</a:t>
            </a:r>
            <a:r>
              <a:rPr lang="ru-RU" sz="20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 и </a:t>
            </a:r>
            <a:r>
              <a:rPr lang="ru-RU" sz="2000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турагентских</a:t>
            </a:r>
            <a:r>
              <a:rPr lang="ru-RU" sz="20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услуг»</a:t>
            </a:r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2560" y="3914126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F3372"/>
                </a:solidFill>
                <a:latin typeface="Candara" panose="020E0502030303020204" pitchFamily="34" charset="0"/>
              </a:rPr>
              <a:t>Руководитель программы </a:t>
            </a:r>
          </a:p>
          <a:p>
            <a:pPr lvl="0">
              <a:buFontTx/>
              <a:buChar char="-"/>
            </a:pPr>
            <a:r>
              <a:rPr lang="ru-RU" sz="2400" dirty="0" smtClean="0">
                <a:solidFill>
                  <a:srgbClr val="0F3372"/>
                </a:solidFill>
                <a:latin typeface="Candara" panose="020E0502030303020204" pitchFamily="34" charset="0"/>
              </a:rPr>
              <a:t> Заведующая кафедрой социально-экономической географии и территориального планирования, доктор географических наук, доцент</a:t>
            </a:r>
          </a:p>
          <a:p>
            <a:pPr lvl="0"/>
            <a:r>
              <a:rPr lang="ru-RU" sz="2400" dirty="0" smtClean="0">
                <a:solidFill>
                  <a:srgbClr val="0F3372"/>
                </a:solidFill>
                <a:latin typeface="Candara" panose="020E0502030303020204" pitchFamily="34" charset="0"/>
              </a:rPr>
              <a:t>Лидия Петровна Богданова</a:t>
            </a:r>
          </a:p>
        </p:txBody>
      </p:sp>
    </p:spTree>
    <p:extLst>
      <p:ext uri="{BB962C8B-B14F-4D97-AF65-F5344CB8AC3E}">
        <p14:creationId xmlns:p14="http://schemas.microsoft.com/office/powerpoint/2010/main" val="9761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4968552" cy="576064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Особенности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образовательной программы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6496" y="1844824"/>
            <a:ext cx="6881417" cy="3672408"/>
          </a:xfrm>
        </p:spPr>
        <p:txBody>
          <a:bodyPr spcCol="0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Обеспечивает разностороннюю подготовку организаторов туризма, включая блоки дисциплин экономического, психолого-правового и страноведческого содержания;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Ориентирована  на практическую деятельность и включает учебные практики: туристско-экскурсионную, по технике туризма и выездную страноведческую</a:t>
            </a:r>
            <a:endParaRPr lang="ru-RU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18434" name="Picture 2" descr="http://tourismdep.tversu.ru/wp-content/uploads/2012/10/kvest6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336" y="404664"/>
            <a:ext cx="1428750" cy="142875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кор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336" y="4509120"/>
            <a:ext cx="1656184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6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315416"/>
            <a:ext cx="5601072" cy="1656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Профессорско-преподавательский состав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04528" y="1772816"/>
            <a:ext cx="6768752" cy="3456384"/>
          </a:xfrm>
        </p:spPr>
        <p:txBody>
          <a:bodyPr spcCol="0">
            <a:normAutofit lnSpcReduction="1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70%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преподавателей, участвующих в реализации образовательной программы, имеют ученые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степени докторов и кандидатов наук, звания профессоров и доцентов;</a:t>
            </a:r>
          </a:p>
          <a:p>
            <a:endParaRPr lang="ru-RU" sz="2400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в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учебном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процессе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принимают участие руководители и работники организаций-работодателей</a:t>
            </a:r>
            <a:endParaRPr lang="ru-RU" sz="24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1026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7176" y="260648"/>
            <a:ext cx="3024336" cy="18002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192" y="4221088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22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Приглашенные преподаватели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6360272"/>
              </p:ext>
            </p:extLst>
          </p:nvPr>
        </p:nvGraphicFramePr>
        <p:xfrm>
          <a:off x="272480" y="836712"/>
          <a:ext cx="96335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44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88640"/>
            <a:ext cx="5184576" cy="57606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Тьюторское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сопровождение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1412776"/>
            <a:ext cx="6609184" cy="4464496"/>
          </a:xfrm>
        </p:spPr>
        <p:txBody>
          <a:bodyPr spcCol="0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ndara" panose="020E0502030303020204" pitchFamily="34" charset="0"/>
                <a:ea typeface="Batang" panose="02030600000101010101" pitchFamily="18" charset="-127"/>
              </a:rPr>
              <a:t>	</a:t>
            </a:r>
            <a:endParaRPr lang="ru-RU" sz="20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lvl="1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  </a:t>
            </a:r>
            <a:r>
              <a:rPr lang="ru-RU" sz="1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Э</a:t>
            </a:r>
            <a:r>
              <a:rPr lang="ru-RU" sz="1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то </a:t>
            </a:r>
            <a:r>
              <a:rPr lang="ru-RU" sz="1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особый вид социальной образовательной деятельности, заключающейся в поддержке и </a:t>
            </a:r>
            <a:r>
              <a:rPr lang="ru-RU" sz="1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сопровождении </a:t>
            </a:r>
            <a:r>
              <a:rPr lang="ru-RU" sz="1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образовательной траектории </a:t>
            </a:r>
            <a:r>
              <a:rPr lang="ru-RU" sz="1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студента (помощь в осознании его образовательных, профессиональных и научных интересов)</a:t>
            </a:r>
            <a:endParaRPr lang="ru-RU" sz="1800" b="1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lvl="1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     На факультете географии и геоэкологии со студентами направления «Туризм» уже несколько лет в качестве </a:t>
            </a:r>
            <a:r>
              <a:rPr lang="ru-RU" sz="1800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тьютера</a:t>
            </a:r>
            <a:r>
              <a:rPr lang="ru-RU" sz="1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 работает старший преподаватель кафедры туризма и природопользования Татьяна Валентиновна Аверьянова.  Ответственная и строгая в работе и организации внеурочных мероприятий, душевная и понимающая в общении со студентами.</a:t>
            </a:r>
            <a:endParaRPr lang="ru-RU" sz="1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1026" name="Picture 2" descr="C:\Documents and Settings\admin\Рабочий стол\Т.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216" y="332656"/>
            <a:ext cx="2664296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Базовые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дисциплины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0352920"/>
              </p:ext>
            </p:extLst>
          </p:nvPr>
        </p:nvGraphicFramePr>
        <p:xfrm>
          <a:off x="488504" y="1052736"/>
          <a:ext cx="8928992" cy="457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27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Технологии обучения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838" y="1412776"/>
            <a:ext cx="6881417" cy="4248472"/>
          </a:xfrm>
        </p:spPr>
        <p:txBody>
          <a:bodyPr spcCol="0">
            <a:normAutofit fontScale="25000" lnSpcReduction="20000"/>
          </a:bodyPr>
          <a:lstStyle/>
          <a:p>
            <a:pPr lvl="0"/>
            <a:endParaRPr lang="ru-RU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lvl="0"/>
            <a:r>
              <a:rPr lang="ru-RU" sz="112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Модульно-рейтинговое обучение;</a:t>
            </a:r>
          </a:p>
          <a:p>
            <a:pPr lvl="0"/>
            <a:r>
              <a:rPr lang="ru-RU" sz="112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Организация </a:t>
            </a:r>
            <a:r>
              <a:rPr lang="ru-RU" sz="11200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практикоориентированных</a:t>
            </a:r>
            <a:r>
              <a:rPr lang="ru-RU" sz="112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деловых игр и тренингов;</a:t>
            </a:r>
          </a:p>
          <a:p>
            <a:pPr lvl="0"/>
            <a:r>
              <a:rPr lang="ru-RU" sz="112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Сочетание индивидуальной и командной работы;</a:t>
            </a:r>
          </a:p>
          <a:p>
            <a:pPr lvl="0"/>
            <a:r>
              <a:rPr lang="ru-RU" sz="112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Мастер-классы с участием ведущих специалистов-практиков;</a:t>
            </a:r>
          </a:p>
          <a:p>
            <a:pPr lvl="0"/>
            <a:r>
              <a:rPr lang="ru-RU" sz="112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Лекции и семинары в диалоговом режиме</a:t>
            </a:r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Documents and Settings\admin\Рабочий стол\а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84" y="404664"/>
            <a:ext cx="2664296" cy="1584176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aH6CcYz2IN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184" y="4077072"/>
            <a:ext cx="2880321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3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Научная деятельность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85894014"/>
              </p:ext>
            </p:extLst>
          </p:nvPr>
        </p:nvGraphicFramePr>
        <p:xfrm>
          <a:off x="-928687" y="1499642"/>
          <a:ext cx="9345488" cy="371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3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9078</TotalTime>
  <Words>724</Words>
  <Application>Microsoft Office PowerPoint</Application>
  <PresentationFormat>Лист A4 (210x297 мм)</PresentationFormat>
  <Paragraphs>137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Факультет географии и геоэкологии Направление туризм</vt:lpstr>
      <vt:lpstr>Образовательная программа  43.03.02  Туризм профиль «Технология и организация туроператорских  и турагентских услуг»   </vt:lpstr>
      <vt:lpstr>Особенности образовательной программы</vt:lpstr>
      <vt:lpstr>Профессорско-преподавательский состав</vt:lpstr>
      <vt:lpstr>Приглашенные преподаватели</vt:lpstr>
      <vt:lpstr>Тьюторское сопровождение</vt:lpstr>
      <vt:lpstr>Базовые дисциплины</vt:lpstr>
      <vt:lpstr>Технологии обучения</vt:lpstr>
      <vt:lpstr>Научная деятельность</vt:lpstr>
      <vt:lpstr>Практика студентов</vt:lpstr>
      <vt:lpstr>Внеучебная деятельность</vt:lpstr>
      <vt:lpstr>Возможность продолжения обучения</vt:lpstr>
      <vt:lpstr>Где работают выпускники</vt:lpstr>
      <vt:lpstr>Как поступить</vt:lpstr>
      <vt:lpstr>Индивидуальные достижения</vt:lpstr>
      <vt:lpstr>Баллы за индивидуальные достижения</vt:lpstr>
      <vt:lpstr>Общежитие</vt:lpstr>
      <vt:lpstr>Общественное питание</vt:lpstr>
      <vt:lpstr>Приемная комиссия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Подсолнцев</dc:creator>
  <cp:lastModifiedBy>admin</cp:lastModifiedBy>
  <cp:revision>281</cp:revision>
  <cp:lastPrinted>2016-12-22T11:18:50Z</cp:lastPrinted>
  <dcterms:created xsi:type="dcterms:W3CDTF">2016-10-14T18:39:19Z</dcterms:created>
  <dcterms:modified xsi:type="dcterms:W3CDTF">2017-11-04T10:50:25Z</dcterms:modified>
</cp:coreProperties>
</file>